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5" r:id="rId5"/>
    <p:sldId id="280" r:id="rId6"/>
    <p:sldId id="293" r:id="rId7"/>
    <p:sldId id="282" r:id="rId8"/>
    <p:sldId id="284" r:id="rId9"/>
    <p:sldId id="286" r:id="rId10"/>
    <p:sldId id="285" r:id="rId11"/>
    <p:sldId id="287" r:id="rId12"/>
    <p:sldId id="292" r:id="rId13"/>
    <p:sldId id="288"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7F71-FE24-4B0B-8F14-36D7A70E20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843122F-63F1-471B-ABC1-34A7A2F05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0A8F20C-6800-42B6-899A-1B2D94A89984}"/>
              </a:ext>
            </a:extLst>
          </p:cNvPr>
          <p:cNvSpPr>
            <a:spLocks noGrp="1"/>
          </p:cNvSpPr>
          <p:nvPr>
            <p:ph type="dt" sz="half" idx="10"/>
          </p:nvPr>
        </p:nvSpPr>
        <p:spPr/>
        <p:txBody>
          <a:bodyPr/>
          <a:lstStyle/>
          <a:p>
            <a:fld id="{0BDFC1EF-AF45-49AB-A47A-5D89BA6EEF3F}" type="datetimeFigureOut">
              <a:rPr lang="en-IN" smtClean="0"/>
              <a:t>20-07-2020</a:t>
            </a:fld>
            <a:endParaRPr lang="en-IN"/>
          </a:p>
        </p:txBody>
      </p:sp>
      <p:sp>
        <p:nvSpPr>
          <p:cNvPr id="5" name="Footer Placeholder 4">
            <a:extLst>
              <a:ext uri="{FF2B5EF4-FFF2-40B4-BE49-F238E27FC236}">
                <a16:creationId xmlns:a16="http://schemas.microsoft.com/office/drawing/2014/main" id="{0767BEA6-3BBB-425A-8B77-A444B8FA58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28072D-8BB0-416B-979A-07CE6F860EAE}"/>
              </a:ext>
            </a:extLst>
          </p:cNvPr>
          <p:cNvSpPr>
            <a:spLocks noGrp="1"/>
          </p:cNvSpPr>
          <p:nvPr>
            <p:ph type="sldNum" sz="quarter" idx="12"/>
          </p:nvPr>
        </p:nvSpPr>
        <p:spPr/>
        <p:txBody>
          <a:bodyPr/>
          <a:lstStyle/>
          <a:p>
            <a:fld id="{76A97A6F-EDEE-44D3-826F-A9C7C9CFC1F8}" type="slidenum">
              <a:rPr lang="en-IN" smtClean="0"/>
              <a:t>‹#›</a:t>
            </a:fld>
            <a:endParaRPr lang="en-IN"/>
          </a:p>
        </p:txBody>
      </p:sp>
    </p:spTree>
    <p:extLst>
      <p:ext uri="{BB962C8B-B14F-4D97-AF65-F5344CB8AC3E}">
        <p14:creationId xmlns:p14="http://schemas.microsoft.com/office/powerpoint/2010/main" val="104735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2C40-D171-4365-9E93-213FA59C019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0AC7D9B-2336-4D05-A2E0-B14EEA84DA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8C77CB3-647E-40C5-A31D-5634B1E569EF}"/>
              </a:ext>
            </a:extLst>
          </p:cNvPr>
          <p:cNvSpPr>
            <a:spLocks noGrp="1"/>
          </p:cNvSpPr>
          <p:nvPr>
            <p:ph type="dt" sz="half" idx="10"/>
          </p:nvPr>
        </p:nvSpPr>
        <p:spPr/>
        <p:txBody>
          <a:bodyPr/>
          <a:lstStyle/>
          <a:p>
            <a:fld id="{0BDFC1EF-AF45-49AB-A47A-5D89BA6EEF3F}" type="datetimeFigureOut">
              <a:rPr lang="en-IN" smtClean="0"/>
              <a:t>20-07-2020</a:t>
            </a:fld>
            <a:endParaRPr lang="en-IN"/>
          </a:p>
        </p:txBody>
      </p:sp>
      <p:sp>
        <p:nvSpPr>
          <p:cNvPr id="5" name="Footer Placeholder 4">
            <a:extLst>
              <a:ext uri="{FF2B5EF4-FFF2-40B4-BE49-F238E27FC236}">
                <a16:creationId xmlns:a16="http://schemas.microsoft.com/office/drawing/2014/main" id="{B2FCB7B9-C923-4983-A8A7-9BD8310780A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6338973-FE42-4C42-9A7D-5DF0DE28B541}"/>
              </a:ext>
            </a:extLst>
          </p:cNvPr>
          <p:cNvSpPr>
            <a:spLocks noGrp="1"/>
          </p:cNvSpPr>
          <p:nvPr>
            <p:ph type="sldNum" sz="quarter" idx="12"/>
          </p:nvPr>
        </p:nvSpPr>
        <p:spPr/>
        <p:txBody>
          <a:bodyPr/>
          <a:lstStyle/>
          <a:p>
            <a:fld id="{76A97A6F-EDEE-44D3-826F-A9C7C9CFC1F8}" type="slidenum">
              <a:rPr lang="en-IN" smtClean="0"/>
              <a:t>‹#›</a:t>
            </a:fld>
            <a:endParaRPr lang="en-IN"/>
          </a:p>
        </p:txBody>
      </p:sp>
    </p:spTree>
    <p:extLst>
      <p:ext uri="{BB962C8B-B14F-4D97-AF65-F5344CB8AC3E}">
        <p14:creationId xmlns:p14="http://schemas.microsoft.com/office/powerpoint/2010/main" val="276808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38027C-398D-4150-BCE1-C06DEAEEB7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91EAD02-8587-4232-A060-EA9CEAF0C5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B98F78-E2C5-4917-B150-6EC26E02CEA3}"/>
              </a:ext>
            </a:extLst>
          </p:cNvPr>
          <p:cNvSpPr>
            <a:spLocks noGrp="1"/>
          </p:cNvSpPr>
          <p:nvPr>
            <p:ph type="dt" sz="half" idx="10"/>
          </p:nvPr>
        </p:nvSpPr>
        <p:spPr/>
        <p:txBody>
          <a:bodyPr/>
          <a:lstStyle/>
          <a:p>
            <a:fld id="{0BDFC1EF-AF45-49AB-A47A-5D89BA6EEF3F}" type="datetimeFigureOut">
              <a:rPr lang="en-IN" smtClean="0"/>
              <a:t>20-07-2020</a:t>
            </a:fld>
            <a:endParaRPr lang="en-IN"/>
          </a:p>
        </p:txBody>
      </p:sp>
      <p:sp>
        <p:nvSpPr>
          <p:cNvPr id="5" name="Footer Placeholder 4">
            <a:extLst>
              <a:ext uri="{FF2B5EF4-FFF2-40B4-BE49-F238E27FC236}">
                <a16:creationId xmlns:a16="http://schemas.microsoft.com/office/drawing/2014/main" id="{6F36BB3B-F0F5-4C75-9593-20D96529894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A7F6BC-4121-490A-905A-202FA3D7EF49}"/>
              </a:ext>
            </a:extLst>
          </p:cNvPr>
          <p:cNvSpPr>
            <a:spLocks noGrp="1"/>
          </p:cNvSpPr>
          <p:nvPr>
            <p:ph type="sldNum" sz="quarter" idx="12"/>
          </p:nvPr>
        </p:nvSpPr>
        <p:spPr/>
        <p:txBody>
          <a:bodyPr/>
          <a:lstStyle/>
          <a:p>
            <a:fld id="{76A97A6F-EDEE-44D3-826F-A9C7C9CFC1F8}" type="slidenum">
              <a:rPr lang="en-IN" smtClean="0"/>
              <a:t>‹#›</a:t>
            </a:fld>
            <a:endParaRPr lang="en-IN"/>
          </a:p>
        </p:txBody>
      </p:sp>
    </p:spTree>
    <p:extLst>
      <p:ext uri="{BB962C8B-B14F-4D97-AF65-F5344CB8AC3E}">
        <p14:creationId xmlns:p14="http://schemas.microsoft.com/office/powerpoint/2010/main" val="262505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D349-D38A-4453-A0A3-8A3C054705A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9C6FC7D-32FD-4F9F-A3D9-6F5C85EC1C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1D3252-730F-4761-8A57-9EDD1BB3366E}"/>
              </a:ext>
            </a:extLst>
          </p:cNvPr>
          <p:cNvSpPr>
            <a:spLocks noGrp="1"/>
          </p:cNvSpPr>
          <p:nvPr>
            <p:ph type="dt" sz="half" idx="10"/>
          </p:nvPr>
        </p:nvSpPr>
        <p:spPr/>
        <p:txBody>
          <a:bodyPr/>
          <a:lstStyle/>
          <a:p>
            <a:fld id="{0BDFC1EF-AF45-49AB-A47A-5D89BA6EEF3F}" type="datetimeFigureOut">
              <a:rPr lang="en-IN" smtClean="0"/>
              <a:t>20-07-2020</a:t>
            </a:fld>
            <a:endParaRPr lang="en-IN"/>
          </a:p>
        </p:txBody>
      </p:sp>
      <p:sp>
        <p:nvSpPr>
          <p:cNvPr id="5" name="Footer Placeholder 4">
            <a:extLst>
              <a:ext uri="{FF2B5EF4-FFF2-40B4-BE49-F238E27FC236}">
                <a16:creationId xmlns:a16="http://schemas.microsoft.com/office/drawing/2014/main" id="{2D1F9FF4-1934-4D46-BEF6-7932B5991BD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DB6F0C-ED3D-4E8A-80A9-E55C36B797F9}"/>
              </a:ext>
            </a:extLst>
          </p:cNvPr>
          <p:cNvSpPr>
            <a:spLocks noGrp="1"/>
          </p:cNvSpPr>
          <p:nvPr>
            <p:ph type="sldNum" sz="quarter" idx="12"/>
          </p:nvPr>
        </p:nvSpPr>
        <p:spPr/>
        <p:txBody>
          <a:bodyPr/>
          <a:lstStyle/>
          <a:p>
            <a:fld id="{76A97A6F-EDEE-44D3-826F-A9C7C9CFC1F8}" type="slidenum">
              <a:rPr lang="en-IN" smtClean="0"/>
              <a:t>‹#›</a:t>
            </a:fld>
            <a:endParaRPr lang="en-IN"/>
          </a:p>
        </p:txBody>
      </p:sp>
    </p:spTree>
    <p:extLst>
      <p:ext uri="{BB962C8B-B14F-4D97-AF65-F5344CB8AC3E}">
        <p14:creationId xmlns:p14="http://schemas.microsoft.com/office/powerpoint/2010/main" val="138330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094B-103A-4931-A900-CFEFBD5BC2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9AAA8EA-0B83-4F61-A896-96B0C792B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B3EFD9-D17A-4CB9-8D55-B292DDBD35EB}"/>
              </a:ext>
            </a:extLst>
          </p:cNvPr>
          <p:cNvSpPr>
            <a:spLocks noGrp="1"/>
          </p:cNvSpPr>
          <p:nvPr>
            <p:ph type="dt" sz="half" idx="10"/>
          </p:nvPr>
        </p:nvSpPr>
        <p:spPr/>
        <p:txBody>
          <a:bodyPr/>
          <a:lstStyle/>
          <a:p>
            <a:fld id="{0BDFC1EF-AF45-49AB-A47A-5D89BA6EEF3F}" type="datetimeFigureOut">
              <a:rPr lang="en-IN" smtClean="0"/>
              <a:t>20-07-2020</a:t>
            </a:fld>
            <a:endParaRPr lang="en-IN"/>
          </a:p>
        </p:txBody>
      </p:sp>
      <p:sp>
        <p:nvSpPr>
          <p:cNvPr id="5" name="Footer Placeholder 4">
            <a:extLst>
              <a:ext uri="{FF2B5EF4-FFF2-40B4-BE49-F238E27FC236}">
                <a16:creationId xmlns:a16="http://schemas.microsoft.com/office/drawing/2014/main" id="{9C10E9D6-2551-4086-90D5-E8411D5A83F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0E1EA0-A69B-4E5A-B4AC-6D427EA91BDA}"/>
              </a:ext>
            </a:extLst>
          </p:cNvPr>
          <p:cNvSpPr>
            <a:spLocks noGrp="1"/>
          </p:cNvSpPr>
          <p:nvPr>
            <p:ph type="sldNum" sz="quarter" idx="12"/>
          </p:nvPr>
        </p:nvSpPr>
        <p:spPr/>
        <p:txBody>
          <a:bodyPr/>
          <a:lstStyle/>
          <a:p>
            <a:fld id="{76A97A6F-EDEE-44D3-826F-A9C7C9CFC1F8}" type="slidenum">
              <a:rPr lang="en-IN" smtClean="0"/>
              <a:t>‹#›</a:t>
            </a:fld>
            <a:endParaRPr lang="en-IN"/>
          </a:p>
        </p:txBody>
      </p:sp>
    </p:spTree>
    <p:extLst>
      <p:ext uri="{BB962C8B-B14F-4D97-AF65-F5344CB8AC3E}">
        <p14:creationId xmlns:p14="http://schemas.microsoft.com/office/powerpoint/2010/main" val="3739422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0DF4-3B7A-436C-A9C9-16B10F81453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4A013F1-B550-4D31-B217-98227A5BE2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C3F83EE-5C3A-404C-842D-9E73D1B0BF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CE8ECDB-67DC-4C37-9837-8FB222AB0B83}"/>
              </a:ext>
            </a:extLst>
          </p:cNvPr>
          <p:cNvSpPr>
            <a:spLocks noGrp="1"/>
          </p:cNvSpPr>
          <p:nvPr>
            <p:ph type="dt" sz="half" idx="10"/>
          </p:nvPr>
        </p:nvSpPr>
        <p:spPr/>
        <p:txBody>
          <a:bodyPr/>
          <a:lstStyle/>
          <a:p>
            <a:fld id="{0BDFC1EF-AF45-49AB-A47A-5D89BA6EEF3F}" type="datetimeFigureOut">
              <a:rPr lang="en-IN" smtClean="0"/>
              <a:t>20-07-2020</a:t>
            </a:fld>
            <a:endParaRPr lang="en-IN"/>
          </a:p>
        </p:txBody>
      </p:sp>
      <p:sp>
        <p:nvSpPr>
          <p:cNvPr id="6" name="Footer Placeholder 5">
            <a:extLst>
              <a:ext uri="{FF2B5EF4-FFF2-40B4-BE49-F238E27FC236}">
                <a16:creationId xmlns:a16="http://schemas.microsoft.com/office/drawing/2014/main" id="{8496C8D3-93D1-488A-BC36-23F6B3464B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1666057-363D-491B-ADD3-64C1B84E8675}"/>
              </a:ext>
            </a:extLst>
          </p:cNvPr>
          <p:cNvSpPr>
            <a:spLocks noGrp="1"/>
          </p:cNvSpPr>
          <p:nvPr>
            <p:ph type="sldNum" sz="quarter" idx="12"/>
          </p:nvPr>
        </p:nvSpPr>
        <p:spPr/>
        <p:txBody>
          <a:bodyPr/>
          <a:lstStyle/>
          <a:p>
            <a:fld id="{76A97A6F-EDEE-44D3-826F-A9C7C9CFC1F8}" type="slidenum">
              <a:rPr lang="en-IN" smtClean="0"/>
              <a:t>‹#›</a:t>
            </a:fld>
            <a:endParaRPr lang="en-IN"/>
          </a:p>
        </p:txBody>
      </p:sp>
    </p:spTree>
    <p:extLst>
      <p:ext uri="{BB962C8B-B14F-4D97-AF65-F5344CB8AC3E}">
        <p14:creationId xmlns:p14="http://schemas.microsoft.com/office/powerpoint/2010/main" val="316079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00A4-6E3D-4EA1-A886-FD5ED508EBC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C13DBF3-DD45-4BEF-B590-57C39B77B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9B18A-22C7-4D78-8C89-557E2AD26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2BF0D0B-E116-45E4-8D96-72DF05422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769FD9-B910-47E8-ABB8-E1DE3AD5C6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0359E14-DF5F-425C-85C5-2D6743220FA4}"/>
              </a:ext>
            </a:extLst>
          </p:cNvPr>
          <p:cNvSpPr>
            <a:spLocks noGrp="1"/>
          </p:cNvSpPr>
          <p:nvPr>
            <p:ph type="dt" sz="half" idx="10"/>
          </p:nvPr>
        </p:nvSpPr>
        <p:spPr/>
        <p:txBody>
          <a:bodyPr/>
          <a:lstStyle/>
          <a:p>
            <a:fld id="{0BDFC1EF-AF45-49AB-A47A-5D89BA6EEF3F}" type="datetimeFigureOut">
              <a:rPr lang="en-IN" smtClean="0"/>
              <a:t>20-07-2020</a:t>
            </a:fld>
            <a:endParaRPr lang="en-IN"/>
          </a:p>
        </p:txBody>
      </p:sp>
      <p:sp>
        <p:nvSpPr>
          <p:cNvPr id="8" name="Footer Placeholder 7">
            <a:extLst>
              <a:ext uri="{FF2B5EF4-FFF2-40B4-BE49-F238E27FC236}">
                <a16:creationId xmlns:a16="http://schemas.microsoft.com/office/drawing/2014/main" id="{8B006A73-F2CA-468F-A467-A52EC15E8F6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AA604CA-FCCE-45B7-A411-408CC8CA8E08}"/>
              </a:ext>
            </a:extLst>
          </p:cNvPr>
          <p:cNvSpPr>
            <a:spLocks noGrp="1"/>
          </p:cNvSpPr>
          <p:nvPr>
            <p:ph type="sldNum" sz="quarter" idx="12"/>
          </p:nvPr>
        </p:nvSpPr>
        <p:spPr/>
        <p:txBody>
          <a:bodyPr/>
          <a:lstStyle/>
          <a:p>
            <a:fld id="{76A97A6F-EDEE-44D3-826F-A9C7C9CFC1F8}" type="slidenum">
              <a:rPr lang="en-IN" smtClean="0"/>
              <a:t>‹#›</a:t>
            </a:fld>
            <a:endParaRPr lang="en-IN"/>
          </a:p>
        </p:txBody>
      </p:sp>
    </p:spTree>
    <p:extLst>
      <p:ext uri="{BB962C8B-B14F-4D97-AF65-F5344CB8AC3E}">
        <p14:creationId xmlns:p14="http://schemas.microsoft.com/office/powerpoint/2010/main" val="118490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D215-D556-4146-986A-D0BE688F118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E469DA6-3AF6-4D83-B714-87913E8F4C3F}"/>
              </a:ext>
            </a:extLst>
          </p:cNvPr>
          <p:cNvSpPr>
            <a:spLocks noGrp="1"/>
          </p:cNvSpPr>
          <p:nvPr>
            <p:ph type="dt" sz="half" idx="10"/>
          </p:nvPr>
        </p:nvSpPr>
        <p:spPr/>
        <p:txBody>
          <a:bodyPr/>
          <a:lstStyle/>
          <a:p>
            <a:fld id="{0BDFC1EF-AF45-49AB-A47A-5D89BA6EEF3F}" type="datetimeFigureOut">
              <a:rPr lang="en-IN" smtClean="0"/>
              <a:t>20-07-2020</a:t>
            </a:fld>
            <a:endParaRPr lang="en-IN"/>
          </a:p>
        </p:txBody>
      </p:sp>
      <p:sp>
        <p:nvSpPr>
          <p:cNvPr id="4" name="Footer Placeholder 3">
            <a:extLst>
              <a:ext uri="{FF2B5EF4-FFF2-40B4-BE49-F238E27FC236}">
                <a16:creationId xmlns:a16="http://schemas.microsoft.com/office/drawing/2014/main" id="{F76B7312-82C7-4F48-B694-1E46DC2D290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98E6684-C450-41D6-B9A7-8AAFFAD92018}"/>
              </a:ext>
            </a:extLst>
          </p:cNvPr>
          <p:cNvSpPr>
            <a:spLocks noGrp="1"/>
          </p:cNvSpPr>
          <p:nvPr>
            <p:ph type="sldNum" sz="quarter" idx="12"/>
          </p:nvPr>
        </p:nvSpPr>
        <p:spPr/>
        <p:txBody>
          <a:bodyPr/>
          <a:lstStyle/>
          <a:p>
            <a:fld id="{76A97A6F-EDEE-44D3-826F-A9C7C9CFC1F8}" type="slidenum">
              <a:rPr lang="en-IN" smtClean="0"/>
              <a:t>‹#›</a:t>
            </a:fld>
            <a:endParaRPr lang="en-IN"/>
          </a:p>
        </p:txBody>
      </p:sp>
    </p:spTree>
    <p:extLst>
      <p:ext uri="{BB962C8B-B14F-4D97-AF65-F5344CB8AC3E}">
        <p14:creationId xmlns:p14="http://schemas.microsoft.com/office/powerpoint/2010/main" val="171091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4196CF-F22B-4536-B0BF-BE0D521019EF}"/>
              </a:ext>
            </a:extLst>
          </p:cNvPr>
          <p:cNvSpPr>
            <a:spLocks noGrp="1"/>
          </p:cNvSpPr>
          <p:nvPr>
            <p:ph type="dt" sz="half" idx="10"/>
          </p:nvPr>
        </p:nvSpPr>
        <p:spPr/>
        <p:txBody>
          <a:bodyPr/>
          <a:lstStyle/>
          <a:p>
            <a:fld id="{0BDFC1EF-AF45-49AB-A47A-5D89BA6EEF3F}" type="datetimeFigureOut">
              <a:rPr lang="en-IN" smtClean="0"/>
              <a:t>20-07-2020</a:t>
            </a:fld>
            <a:endParaRPr lang="en-IN"/>
          </a:p>
        </p:txBody>
      </p:sp>
      <p:sp>
        <p:nvSpPr>
          <p:cNvPr id="3" name="Footer Placeholder 2">
            <a:extLst>
              <a:ext uri="{FF2B5EF4-FFF2-40B4-BE49-F238E27FC236}">
                <a16:creationId xmlns:a16="http://schemas.microsoft.com/office/drawing/2014/main" id="{8951FABB-A0CD-4CAE-8179-4191C04E9AF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2BA1EAE-03DA-4DE0-9B52-47A9F620DA71}"/>
              </a:ext>
            </a:extLst>
          </p:cNvPr>
          <p:cNvSpPr>
            <a:spLocks noGrp="1"/>
          </p:cNvSpPr>
          <p:nvPr>
            <p:ph type="sldNum" sz="quarter" idx="12"/>
          </p:nvPr>
        </p:nvSpPr>
        <p:spPr/>
        <p:txBody>
          <a:bodyPr/>
          <a:lstStyle/>
          <a:p>
            <a:fld id="{76A97A6F-EDEE-44D3-826F-A9C7C9CFC1F8}" type="slidenum">
              <a:rPr lang="en-IN" smtClean="0"/>
              <a:t>‹#›</a:t>
            </a:fld>
            <a:endParaRPr lang="en-IN"/>
          </a:p>
        </p:txBody>
      </p:sp>
    </p:spTree>
    <p:extLst>
      <p:ext uri="{BB962C8B-B14F-4D97-AF65-F5344CB8AC3E}">
        <p14:creationId xmlns:p14="http://schemas.microsoft.com/office/powerpoint/2010/main" val="255317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4F21-34D9-4F7C-B329-E4EBBB551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093A84A-3991-483E-BF37-8DC45A90B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B8CECA0-E117-4E4B-A0B1-F40BB786C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5CA25-0834-4263-B0E8-F1F8254DF27A}"/>
              </a:ext>
            </a:extLst>
          </p:cNvPr>
          <p:cNvSpPr>
            <a:spLocks noGrp="1"/>
          </p:cNvSpPr>
          <p:nvPr>
            <p:ph type="dt" sz="half" idx="10"/>
          </p:nvPr>
        </p:nvSpPr>
        <p:spPr/>
        <p:txBody>
          <a:bodyPr/>
          <a:lstStyle/>
          <a:p>
            <a:fld id="{0BDFC1EF-AF45-49AB-A47A-5D89BA6EEF3F}" type="datetimeFigureOut">
              <a:rPr lang="en-IN" smtClean="0"/>
              <a:t>20-07-2020</a:t>
            </a:fld>
            <a:endParaRPr lang="en-IN"/>
          </a:p>
        </p:txBody>
      </p:sp>
      <p:sp>
        <p:nvSpPr>
          <p:cNvPr id="6" name="Footer Placeholder 5">
            <a:extLst>
              <a:ext uri="{FF2B5EF4-FFF2-40B4-BE49-F238E27FC236}">
                <a16:creationId xmlns:a16="http://schemas.microsoft.com/office/drawing/2014/main" id="{38A465B0-F36F-4C0F-9F68-FA49E57728C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2EE105B-2FE0-43F6-922C-DFD538D5C3FD}"/>
              </a:ext>
            </a:extLst>
          </p:cNvPr>
          <p:cNvSpPr>
            <a:spLocks noGrp="1"/>
          </p:cNvSpPr>
          <p:nvPr>
            <p:ph type="sldNum" sz="quarter" idx="12"/>
          </p:nvPr>
        </p:nvSpPr>
        <p:spPr/>
        <p:txBody>
          <a:bodyPr/>
          <a:lstStyle/>
          <a:p>
            <a:fld id="{76A97A6F-EDEE-44D3-826F-A9C7C9CFC1F8}" type="slidenum">
              <a:rPr lang="en-IN" smtClean="0"/>
              <a:t>‹#›</a:t>
            </a:fld>
            <a:endParaRPr lang="en-IN"/>
          </a:p>
        </p:txBody>
      </p:sp>
    </p:spTree>
    <p:extLst>
      <p:ext uri="{BB962C8B-B14F-4D97-AF65-F5344CB8AC3E}">
        <p14:creationId xmlns:p14="http://schemas.microsoft.com/office/powerpoint/2010/main" val="321761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AFCB-D1A6-4423-9A23-BBE2399D81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9C7D090-2F26-4D03-8566-D2B3C0A0B2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A31B8F9-43E3-4725-85A6-D4E656034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E71E6C-C801-4936-A8AF-B18E03FD963B}"/>
              </a:ext>
            </a:extLst>
          </p:cNvPr>
          <p:cNvSpPr>
            <a:spLocks noGrp="1"/>
          </p:cNvSpPr>
          <p:nvPr>
            <p:ph type="dt" sz="half" idx="10"/>
          </p:nvPr>
        </p:nvSpPr>
        <p:spPr/>
        <p:txBody>
          <a:bodyPr/>
          <a:lstStyle/>
          <a:p>
            <a:fld id="{0BDFC1EF-AF45-49AB-A47A-5D89BA6EEF3F}" type="datetimeFigureOut">
              <a:rPr lang="en-IN" smtClean="0"/>
              <a:t>20-07-2020</a:t>
            </a:fld>
            <a:endParaRPr lang="en-IN"/>
          </a:p>
        </p:txBody>
      </p:sp>
      <p:sp>
        <p:nvSpPr>
          <p:cNvPr id="6" name="Footer Placeholder 5">
            <a:extLst>
              <a:ext uri="{FF2B5EF4-FFF2-40B4-BE49-F238E27FC236}">
                <a16:creationId xmlns:a16="http://schemas.microsoft.com/office/drawing/2014/main" id="{4D6F78AB-2ADD-41DF-B756-8A90BEAB461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FEEE54E-85B6-4530-856C-59F6EA6AEBDE}"/>
              </a:ext>
            </a:extLst>
          </p:cNvPr>
          <p:cNvSpPr>
            <a:spLocks noGrp="1"/>
          </p:cNvSpPr>
          <p:nvPr>
            <p:ph type="sldNum" sz="quarter" idx="12"/>
          </p:nvPr>
        </p:nvSpPr>
        <p:spPr/>
        <p:txBody>
          <a:bodyPr/>
          <a:lstStyle/>
          <a:p>
            <a:fld id="{76A97A6F-EDEE-44D3-826F-A9C7C9CFC1F8}" type="slidenum">
              <a:rPr lang="en-IN" smtClean="0"/>
              <a:t>‹#›</a:t>
            </a:fld>
            <a:endParaRPr lang="en-IN"/>
          </a:p>
        </p:txBody>
      </p:sp>
    </p:spTree>
    <p:extLst>
      <p:ext uri="{BB962C8B-B14F-4D97-AF65-F5344CB8AC3E}">
        <p14:creationId xmlns:p14="http://schemas.microsoft.com/office/powerpoint/2010/main" val="117113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17F67-FC79-4DCA-9064-440B9EBE6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358333C-F3EF-4B06-AEEF-515A823AF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F039FD-BD15-40E9-A7CA-B948A57F9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FC1EF-AF45-49AB-A47A-5D89BA6EEF3F}" type="datetimeFigureOut">
              <a:rPr lang="en-IN" smtClean="0"/>
              <a:t>20-07-2020</a:t>
            </a:fld>
            <a:endParaRPr lang="en-IN"/>
          </a:p>
        </p:txBody>
      </p:sp>
      <p:sp>
        <p:nvSpPr>
          <p:cNvPr id="5" name="Footer Placeholder 4">
            <a:extLst>
              <a:ext uri="{FF2B5EF4-FFF2-40B4-BE49-F238E27FC236}">
                <a16:creationId xmlns:a16="http://schemas.microsoft.com/office/drawing/2014/main" id="{3B418B73-856F-4200-832E-E64775297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9FE4A91-4C72-4984-91FA-FFED6E3108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97A6F-EDEE-44D3-826F-A9C7C9CFC1F8}" type="slidenum">
              <a:rPr lang="en-IN" smtClean="0"/>
              <a:t>‹#›</a:t>
            </a:fld>
            <a:endParaRPr lang="en-IN"/>
          </a:p>
        </p:txBody>
      </p:sp>
    </p:spTree>
    <p:extLst>
      <p:ext uri="{BB962C8B-B14F-4D97-AF65-F5344CB8AC3E}">
        <p14:creationId xmlns:p14="http://schemas.microsoft.com/office/powerpoint/2010/main" val="1723994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FA6D351-3467-46F8-8E77-01DBA73A6DDC}"/>
              </a:ext>
            </a:extLst>
          </p:cNvPr>
          <p:cNvCxnSpPr/>
          <p:nvPr/>
        </p:nvCxnSpPr>
        <p:spPr>
          <a:xfrm>
            <a:off x="-127967" y="2147266"/>
            <a:ext cx="12192000"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669EE97-797A-43E4-89D7-3A35ECAE860D}"/>
              </a:ext>
            </a:extLst>
          </p:cNvPr>
          <p:cNvSpPr/>
          <p:nvPr/>
        </p:nvSpPr>
        <p:spPr>
          <a:xfrm>
            <a:off x="0" y="2147266"/>
            <a:ext cx="12192000" cy="4710726"/>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pic>
        <p:nvPicPr>
          <p:cNvPr id="2" name="Picture 1">
            <a:extLst>
              <a:ext uri="{FF2B5EF4-FFF2-40B4-BE49-F238E27FC236}">
                <a16:creationId xmlns:a16="http://schemas.microsoft.com/office/drawing/2014/main" id="{0F1C368B-CA74-44B2-B3D4-EBC998215EF7}"/>
              </a:ext>
            </a:extLst>
          </p:cNvPr>
          <p:cNvPicPr>
            <a:picLocks noChangeAspect="1"/>
          </p:cNvPicPr>
          <p:nvPr/>
        </p:nvPicPr>
        <p:blipFill rotWithShape="1">
          <a:blip r:embed="rId2"/>
          <a:srcRect l="19639" t="2088" r="20809" b="-2640"/>
          <a:stretch/>
        </p:blipFill>
        <p:spPr>
          <a:xfrm>
            <a:off x="2926079" y="2385233"/>
            <a:ext cx="5334001" cy="4050776"/>
          </a:xfrm>
          <a:prstGeom prst="snipRoundRect">
            <a:avLst/>
          </a:prstGeom>
        </p:spPr>
      </p:pic>
      <p:pic>
        <p:nvPicPr>
          <p:cNvPr id="7" name="Picture 6" descr="A picture containing drawing&#10;&#10;Description automatically generated">
            <a:extLst>
              <a:ext uri="{FF2B5EF4-FFF2-40B4-BE49-F238E27FC236}">
                <a16:creationId xmlns:a16="http://schemas.microsoft.com/office/drawing/2014/main" id="{F9D7ADC5-2490-43C3-A7CB-C7F2FF0CB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493" y="178334"/>
            <a:ext cx="4069080" cy="1689947"/>
          </a:xfrm>
          <a:prstGeom prst="rect">
            <a:avLst/>
          </a:prstGeom>
        </p:spPr>
      </p:pic>
      <p:sp>
        <p:nvSpPr>
          <p:cNvPr id="8" name="TextBox 7">
            <a:extLst>
              <a:ext uri="{FF2B5EF4-FFF2-40B4-BE49-F238E27FC236}">
                <a16:creationId xmlns:a16="http://schemas.microsoft.com/office/drawing/2014/main" id="{4D2B8A39-4611-4B69-97C7-C31046AA1A12}"/>
              </a:ext>
            </a:extLst>
          </p:cNvPr>
          <p:cNvSpPr txBox="1"/>
          <p:nvPr/>
        </p:nvSpPr>
        <p:spPr>
          <a:xfrm>
            <a:off x="3809999" y="6231407"/>
            <a:ext cx="4815841" cy="400110"/>
          </a:xfrm>
          <a:prstGeom prst="rect">
            <a:avLst/>
          </a:prstGeom>
          <a:noFill/>
        </p:spPr>
        <p:txBody>
          <a:bodyPr wrap="square" rtlCol="0">
            <a:spAutoFit/>
          </a:bodyPr>
          <a:lstStyle/>
          <a:p>
            <a:r>
              <a:rPr lang="en-US" sz="2000" b="1" dirty="0">
                <a:solidFill>
                  <a:srgbClr val="00B050"/>
                </a:solidFill>
                <a:latin typeface="Georgia Pro Semibold" panose="020B0604020202020204" pitchFamily="18" charset="0"/>
              </a:rPr>
              <a:t>28 August - 12 October 2020</a:t>
            </a:r>
            <a:endParaRPr lang="en-IN" sz="2000" b="1" dirty="0">
              <a:solidFill>
                <a:srgbClr val="00B050"/>
              </a:solidFill>
              <a:latin typeface="Georgia Pro Semibold" panose="020B0604020202020204" pitchFamily="18" charset="0"/>
            </a:endParaRPr>
          </a:p>
        </p:txBody>
      </p:sp>
    </p:spTree>
    <p:extLst>
      <p:ext uri="{BB962C8B-B14F-4D97-AF65-F5344CB8AC3E}">
        <p14:creationId xmlns:p14="http://schemas.microsoft.com/office/powerpoint/2010/main" val="179358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905742-F5DD-49BA-826F-6831D893B0B6}"/>
              </a:ext>
            </a:extLst>
          </p:cNvPr>
          <p:cNvGraphicFramePr>
            <a:graphicFrameLocks noGrp="1"/>
          </p:cNvGraphicFramePr>
          <p:nvPr>
            <p:extLst>
              <p:ext uri="{D42A27DB-BD31-4B8C-83A1-F6EECF244321}">
                <p14:modId xmlns:p14="http://schemas.microsoft.com/office/powerpoint/2010/main" val="311879828"/>
              </p:ext>
            </p:extLst>
          </p:nvPr>
        </p:nvGraphicFramePr>
        <p:xfrm>
          <a:off x="342899" y="198720"/>
          <a:ext cx="11506201" cy="6460560"/>
        </p:xfrm>
        <a:graphic>
          <a:graphicData uri="http://schemas.openxmlformats.org/drawingml/2006/table">
            <a:tbl>
              <a:tblPr firstRow="1" firstCol="1" bandRow="1">
                <a:tableStyleId>{5C22544A-7EE6-4342-B048-85BDC9FD1C3A}</a:tableStyleId>
              </a:tblPr>
              <a:tblGrid>
                <a:gridCol w="3715226">
                  <a:extLst>
                    <a:ext uri="{9D8B030D-6E8A-4147-A177-3AD203B41FA5}">
                      <a16:colId xmlns:a16="http://schemas.microsoft.com/office/drawing/2014/main" val="2101278064"/>
                    </a:ext>
                  </a:extLst>
                </a:gridCol>
                <a:gridCol w="1173229">
                  <a:extLst>
                    <a:ext uri="{9D8B030D-6E8A-4147-A177-3AD203B41FA5}">
                      <a16:colId xmlns:a16="http://schemas.microsoft.com/office/drawing/2014/main" val="2845626473"/>
                    </a:ext>
                  </a:extLst>
                </a:gridCol>
                <a:gridCol w="1017410">
                  <a:extLst>
                    <a:ext uri="{9D8B030D-6E8A-4147-A177-3AD203B41FA5}">
                      <a16:colId xmlns:a16="http://schemas.microsoft.com/office/drawing/2014/main" val="2665667507"/>
                    </a:ext>
                  </a:extLst>
                </a:gridCol>
                <a:gridCol w="980746">
                  <a:extLst>
                    <a:ext uri="{9D8B030D-6E8A-4147-A177-3AD203B41FA5}">
                      <a16:colId xmlns:a16="http://schemas.microsoft.com/office/drawing/2014/main" val="307635588"/>
                    </a:ext>
                  </a:extLst>
                </a:gridCol>
                <a:gridCol w="1185451">
                  <a:extLst>
                    <a:ext uri="{9D8B030D-6E8A-4147-A177-3AD203B41FA5}">
                      <a16:colId xmlns:a16="http://schemas.microsoft.com/office/drawing/2014/main" val="3665434253"/>
                    </a:ext>
                  </a:extLst>
                </a:gridCol>
                <a:gridCol w="1212253">
                  <a:extLst>
                    <a:ext uri="{9D8B030D-6E8A-4147-A177-3AD203B41FA5}">
                      <a16:colId xmlns:a16="http://schemas.microsoft.com/office/drawing/2014/main" val="1499732229"/>
                    </a:ext>
                  </a:extLst>
                </a:gridCol>
                <a:gridCol w="1048657">
                  <a:extLst>
                    <a:ext uri="{9D8B030D-6E8A-4147-A177-3AD203B41FA5}">
                      <a16:colId xmlns:a16="http://schemas.microsoft.com/office/drawing/2014/main" val="2859514283"/>
                    </a:ext>
                  </a:extLst>
                </a:gridCol>
                <a:gridCol w="1173229">
                  <a:extLst>
                    <a:ext uri="{9D8B030D-6E8A-4147-A177-3AD203B41FA5}">
                      <a16:colId xmlns:a16="http://schemas.microsoft.com/office/drawing/2014/main" val="664009356"/>
                    </a:ext>
                  </a:extLst>
                </a:gridCol>
              </a:tblGrid>
              <a:tr h="518343">
                <a:tc gridSpan="8">
                  <a:txBody>
                    <a:bodyPr/>
                    <a:lstStyle/>
                    <a:p>
                      <a:pPr algn="ctr" fontAlgn="ctr"/>
                      <a:r>
                        <a:rPr lang="en-IN" sz="1600" u="none" strike="noStrike" dirty="0">
                          <a:effectLst/>
                          <a:latin typeface="Arial" panose="020B0604020202020204" pitchFamily="34" charset="0"/>
                          <a:cs typeface="Arial" panose="020B0604020202020204" pitchFamily="34" charset="0"/>
                        </a:rPr>
                        <a:t>SANIMART</a:t>
                      </a:r>
                      <a:br>
                        <a:rPr lang="en-IN" sz="1600" u="none" strike="noStrike" dirty="0">
                          <a:effectLst/>
                          <a:latin typeface="Arial" panose="020B0604020202020204" pitchFamily="34" charset="0"/>
                          <a:cs typeface="Arial" panose="020B0604020202020204" pitchFamily="34" charset="0"/>
                        </a:rPr>
                      </a:br>
                      <a:r>
                        <a:rPr lang="en-IN" sz="1600" u="none" strike="noStrike" dirty="0">
                          <a:effectLst/>
                          <a:latin typeface="Arial" panose="020B0604020202020204" pitchFamily="34" charset="0"/>
                          <a:cs typeface="Arial" panose="020B0604020202020204" pitchFamily="34" charset="0"/>
                        </a:rPr>
                        <a:t> </a:t>
                      </a:r>
                      <a:r>
                        <a:rPr lang="en-IN" sz="1400" u="none" strike="noStrike" dirty="0">
                          <a:effectLst/>
                          <a:latin typeface="Arial" panose="020B0604020202020204" pitchFamily="34" charset="0"/>
                          <a:cs typeface="Arial" panose="020B0604020202020204" pitchFamily="34" charset="0"/>
                        </a:rPr>
                        <a:t>SPONSORSHIP CATEGORIES &amp; ENTITLEMENTS</a:t>
                      </a:r>
                      <a:endParaRPr lang="en-IN" sz="1600" b="1" i="0" u="none" strike="noStrike" dirty="0">
                        <a:solidFill>
                          <a:srgbClr val="FFFFFF"/>
                        </a:solidFill>
                        <a:effectLst/>
                        <a:latin typeface="Arial" panose="020B0604020202020204" pitchFamily="34" charset="0"/>
                        <a:cs typeface="Arial" panose="020B0604020202020204" pitchFamily="34" charset="0"/>
                      </a:endParaRPr>
                    </a:p>
                  </a:txBody>
                  <a:tcPr marL="3952" marR="3952" marT="3952"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33773867"/>
                  </a:ext>
                </a:extLst>
              </a:tr>
              <a:tr h="582615">
                <a:tc>
                  <a:txBody>
                    <a:bodyPr/>
                    <a:lstStyle/>
                    <a:p>
                      <a:pPr algn="l" fontAlgn="t"/>
                      <a:r>
                        <a:rPr lang="en-IN" sz="1200" b="1" u="none" strike="noStrike" dirty="0">
                          <a:effectLst/>
                          <a:latin typeface="Arial" panose="020B0604020202020204" pitchFamily="34" charset="0"/>
                          <a:cs typeface="Arial" panose="020B0604020202020204" pitchFamily="34" charset="0"/>
                        </a:rPr>
                        <a:t>                    </a:t>
                      </a:r>
                      <a:r>
                        <a:rPr lang="en-IN" sz="1600" b="1" u="none" strike="noStrike" dirty="0">
                          <a:effectLst/>
                          <a:latin typeface="Arial" panose="020B0604020202020204" pitchFamily="34" charset="0"/>
                          <a:cs typeface="Arial" panose="020B0604020202020204" pitchFamily="34" charset="0"/>
                        </a:rPr>
                        <a:t>Digital Deliverables</a:t>
                      </a:r>
                      <a:endParaRPr lang="en-IN" sz="1200" b="1" i="0" u="none" strike="noStrike" dirty="0">
                        <a:solidFill>
                          <a:srgbClr val="FFFFFF"/>
                        </a:solidFill>
                        <a:effectLst/>
                        <a:latin typeface="Arial" panose="020B0604020202020204" pitchFamily="34" charset="0"/>
                        <a:cs typeface="Arial" panose="020B0604020202020204" pitchFamily="34" charset="0"/>
                      </a:endParaRPr>
                    </a:p>
                  </a:txBody>
                  <a:tcPr marL="3952" marR="3952" marT="3952" marB="0"/>
                </a:tc>
                <a:tc>
                  <a:txBody>
                    <a:bodyPr/>
                    <a:lstStyle/>
                    <a:p>
                      <a:pPr algn="ctr" fontAlgn="t"/>
                      <a:r>
                        <a:rPr lang="en-IN" sz="1200" b="1" u="none" strike="noStrike" dirty="0">
                          <a:effectLst/>
                          <a:latin typeface="Arial" panose="020B0604020202020204" pitchFamily="34" charset="0"/>
                          <a:cs typeface="Arial" panose="020B0604020202020204" pitchFamily="34" charset="0"/>
                        </a:rPr>
                        <a:t>EVENT SPONSOR      </a:t>
                      </a:r>
                    </a:p>
                    <a:p>
                      <a:pPr algn="ctr" fontAlgn="t"/>
                      <a:r>
                        <a:rPr lang="en-IN" sz="1200" b="1" u="none" strike="noStrike" dirty="0">
                          <a:effectLst/>
                          <a:latin typeface="Arial" panose="020B0604020202020204" pitchFamily="34" charset="0"/>
                          <a:cs typeface="Arial" panose="020B0604020202020204" pitchFamily="34" charset="0"/>
                        </a:rPr>
                        <a:t>(1 Only)</a:t>
                      </a:r>
                      <a:endParaRPr lang="en-IN" sz="1200" b="1" i="0" u="none" strike="noStrike" dirty="0">
                        <a:solidFill>
                          <a:srgbClr val="FFFFFF"/>
                        </a:solidFill>
                        <a:effectLst/>
                        <a:latin typeface="Arial" panose="020B0604020202020204" pitchFamily="34" charset="0"/>
                        <a:cs typeface="Arial" panose="020B0604020202020204" pitchFamily="34" charset="0"/>
                      </a:endParaRPr>
                    </a:p>
                  </a:txBody>
                  <a:tcPr marL="3952" marR="3952" marT="3952" marB="0"/>
                </a:tc>
                <a:tc>
                  <a:txBody>
                    <a:bodyPr/>
                    <a:lstStyle/>
                    <a:p>
                      <a:pPr algn="ctr" fontAlgn="t"/>
                      <a:r>
                        <a:rPr lang="en-IN" sz="1200" b="1" u="none" strike="noStrike" dirty="0">
                          <a:effectLst/>
                          <a:latin typeface="Arial" panose="020B0604020202020204" pitchFamily="34" charset="0"/>
                          <a:cs typeface="Arial" panose="020B0604020202020204" pitchFamily="34" charset="0"/>
                        </a:rPr>
                        <a:t>HYGIENE SPONSOR</a:t>
                      </a:r>
                    </a:p>
                    <a:p>
                      <a:pPr algn="ctr" fontAlgn="t"/>
                      <a:r>
                        <a:rPr lang="en-IN" sz="1200" b="1" u="none" strike="noStrike" dirty="0">
                          <a:effectLst/>
                          <a:latin typeface="Arial" panose="020B0604020202020204" pitchFamily="34" charset="0"/>
                          <a:cs typeface="Arial" panose="020B0604020202020204" pitchFamily="34" charset="0"/>
                        </a:rPr>
                        <a:t>  (1 Only)</a:t>
                      </a:r>
                      <a:endParaRPr lang="en-IN" sz="1200" b="1" i="0" u="none" strike="noStrike" dirty="0">
                        <a:solidFill>
                          <a:srgbClr val="FFFFFF"/>
                        </a:solidFill>
                        <a:effectLst/>
                        <a:latin typeface="Arial" panose="020B0604020202020204" pitchFamily="34" charset="0"/>
                        <a:cs typeface="Arial" panose="020B0604020202020204" pitchFamily="34" charset="0"/>
                      </a:endParaRPr>
                    </a:p>
                  </a:txBody>
                  <a:tcPr marL="3952" marR="3952" marT="3952" marB="0"/>
                </a:tc>
                <a:tc>
                  <a:txBody>
                    <a:bodyPr/>
                    <a:lstStyle/>
                    <a:p>
                      <a:pPr algn="ctr" fontAlgn="t"/>
                      <a:r>
                        <a:rPr lang="en-IN" sz="1200" b="1" u="none" strike="noStrike">
                          <a:effectLst/>
                          <a:latin typeface="Arial" panose="020B0604020202020204" pitchFamily="34" charset="0"/>
                          <a:cs typeface="Arial" panose="020B0604020202020204" pitchFamily="34" charset="0"/>
                        </a:rPr>
                        <a:t>CLEAN AIR SPONSOR</a:t>
                      </a:r>
                      <a:endParaRPr lang="en-IN" sz="1200" b="1" i="0" u="none" strike="noStrike">
                        <a:solidFill>
                          <a:srgbClr val="FFFFFF"/>
                        </a:solidFill>
                        <a:effectLst/>
                        <a:latin typeface="Arial" panose="020B0604020202020204" pitchFamily="34" charset="0"/>
                        <a:cs typeface="Arial" panose="020B0604020202020204" pitchFamily="34" charset="0"/>
                      </a:endParaRPr>
                    </a:p>
                  </a:txBody>
                  <a:tcPr marL="3952" marR="3952" marT="3952" marB="0"/>
                </a:tc>
                <a:tc>
                  <a:txBody>
                    <a:bodyPr/>
                    <a:lstStyle/>
                    <a:p>
                      <a:pPr algn="ctr" fontAlgn="t"/>
                      <a:r>
                        <a:rPr lang="en-IN" sz="1200" b="1" u="none" strike="noStrike">
                          <a:effectLst/>
                          <a:latin typeface="Arial" panose="020B0604020202020204" pitchFamily="34" charset="0"/>
                          <a:cs typeface="Arial" panose="020B0604020202020204" pitchFamily="34" charset="0"/>
                        </a:rPr>
                        <a:t>CLEAN SPACE              SPONSOR </a:t>
                      </a:r>
                      <a:br>
                        <a:rPr lang="en-IN" sz="1200" b="1" u="none" strike="noStrike">
                          <a:effectLst/>
                          <a:latin typeface="Arial" panose="020B0604020202020204" pitchFamily="34" charset="0"/>
                          <a:cs typeface="Arial" panose="020B0604020202020204" pitchFamily="34" charset="0"/>
                        </a:rPr>
                      </a:br>
                      <a:endParaRPr lang="en-IN" sz="1200" b="1" i="0" u="none" strike="noStrike">
                        <a:solidFill>
                          <a:srgbClr val="FFFFFF"/>
                        </a:solidFill>
                        <a:effectLst/>
                        <a:latin typeface="Arial" panose="020B0604020202020204" pitchFamily="34" charset="0"/>
                        <a:cs typeface="Arial" panose="020B0604020202020204" pitchFamily="34" charset="0"/>
                      </a:endParaRPr>
                    </a:p>
                  </a:txBody>
                  <a:tcPr marL="3952" marR="3952" marT="3952" marB="0"/>
                </a:tc>
                <a:tc>
                  <a:txBody>
                    <a:bodyPr/>
                    <a:lstStyle/>
                    <a:p>
                      <a:pPr algn="ctr" fontAlgn="t"/>
                      <a:r>
                        <a:rPr lang="en-IN" sz="1200" b="1" u="none" strike="noStrike">
                          <a:effectLst/>
                          <a:latin typeface="Arial" panose="020B0604020202020204" pitchFamily="34" charset="0"/>
                          <a:cs typeface="Arial" panose="020B0604020202020204" pitchFamily="34" charset="0"/>
                        </a:rPr>
                        <a:t>TECHNOLOGY SPONSOR</a:t>
                      </a:r>
                      <a:endParaRPr lang="en-IN" sz="1200" b="1" i="0" u="none" strike="noStrike">
                        <a:solidFill>
                          <a:srgbClr val="FFFFFF"/>
                        </a:solidFill>
                        <a:effectLst/>
                        <a:latin typeface="Arial" panose="020B0604020202020204" pitchFamily="34" charset="0"/>
                        <a:cs typeface="Arial" panose="020B0604020202020204" pitchFamily="34" charset="0"/>
                      </a:endParaRPr>
                    </a:p>
                  </a:txBody>
                  <a:tcPr marL="3952" marR="3952" marT="3952" marB="0"/>
                </a:tc>
                <a:tc>
                  <a:txBody>
                    <a:bodyPr/>
                    <a:lstStyle/>
                    <a:p>
                      <a:pPr algn="ctr" fontAlgn="t"/>
                      <a:r>
                        <a:rPr lang="en-IN" sz="1200" b="1" u="none" strike="noStrike">
                          <a:effectLst/>
                          <a:latin typeface="Arial" panose="020B0604020202020204" pitchFamily="34" charset="0"/>
                          <a:cs typeface="Arial" panose="020B0604020202020204" pitchFamily="34" charset="0"/>
                        </a:rPr>
                        <a:t>ASSOCIATE SPONSOR</a:t>
                      </a:r>
                      <a:endParaRPr lang="en-IN" sz="1200" b="1" i="0" u="none" strike="noStrike">
                        <a:solidFill>
                          <a:srgbClr val="FFFFFF"/>
                        </a:solidFill>
                        <a:effectLst/>
                        <a:latin typeface="Arial" panose="020B0604020202020204" pitchFamily="34" charset="0"/>
                        <a:cs typeface="Arial" panose="020B0604020202020204" pitchFamily="34" charset="0"/>
                      </a:endParaRPr>
                    </a:p>
                  </a:txBody>
                  <a:tcPr marL="3952" marR="3952" marT="3952" marB="0"/>
                </a:tc>
                <a:tc>
                  <a:txBody>
                    <a:bodyPr/>
                    <a:lstStyle/>
                    <a:p>
                      <a:pPr algn="ctr" fontAlgn="t"/>
                      <a:r>
                        <a:rPr lang="en-IN" sz="1200" b="1" u="none" strike="noStrike" dirty="0">
                          <a:effectLst/>
                          <a:latin typeface="Arial" panose="020B0604020202020204" pitchFamily="34" charset="0"/>
                          <a:cs typeface="Arial" panose="020B0604020202020204" pitchFamily="34" charset="0"/>
                        </a:rPr>
                        <a:t>CORPORATE SPONSOR</a:t>
                      </a:r>
                      <a:endParaRPr lang="en-IN" sz="1200" b="1" i="0" u="none" strike="noStrike" dirty="0">
                        <a:solidFill>
                          <a:srgbClr val="FFFFFF"/>
                        </a:solidFill>
                        <a:effectLst/>
                        <a:latin typeface="Arial" panose="020B0604020202020204" pitchFamily="34" charset="0"/>
                        <a:cs typeface="Arial" panose="020B0604020202020204" pitchFamily="34" charset="0"/>
                      </a:endParaRPr>
                    </a:p>
                  </a:txBody>
                  <a:tcPr marL="3952" marR="3952" marT="3952" marB="0"/>
                </a:tc>
                <a:extLst>
                  <a:ext uri="{0D108BD9-81ED-4DB2-BD59-A6C34878D82A}">
                    <a16:rowId xmlns:a16="http://schemas.microsoft.com/office/drawing/2014/main" val="3595631168"/>
                  </a:ext>
                </a:extLst>
              </a:tr>
              <a:tr h="188421">
                <a:tc>
                  <a:txBody>
                    <a:bodyPr/>
                    <a:lstStyle/>
                    <a:p>
                      <a:pPr algn="ctr" fontAlgn="b"/>
                      <a:r>
                        <a:rPr lang="en-IN" sz="1050" u="none" strike="noStrike">
                          <a:effectLst/>
                          <a:latin typeface="Arial" panose="020B0604020202020204" pitchFamily="34" charset="0"/>
                          <a:cs typeface="Arial" panose="020B0604020202020204" pitchFamily="34" charset="0"/>
                        </a:rPr>
                        <a:t>Value</a:t>
                      </a:r>
                      <a:endParaRPr lang="en-IN"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b"/>
                </a:tc>
                <a:tc>
                  <a:txBody>
                    <a:bodyPr/>
                    <a:lstStyle/>
                    <a:p>
                      <a:pPr algn="ctr" fontAlgn="b"/>
                      <a:r>
                        <a:rPr lang="en-IN" sz="1050" u="none" strike="noStrike" kern="1200" dirty="0">
                          <a:solidFill>
                            <a:schemeClr val="dk1"/>
                          </a:solidFill>
                          <a:effectLst/>
                          <a:latin typeface="Arial" panose="020B0604020202020204" pitchFamily="34" charset="0"/>
                          <a:ea typeface="+mn-ea"/>
                          <a:cs typeface="Arial" panose="020B0604020202020204" pitchFamily="34" charset="0"/>
                        </a:rPr>
                        <a:t>3.0</a:t>
                      </a:r>
                      <a:r>
                        <a:rPr lang="en-IN" sz="1050" u="none" strike="noStrike" dirty="0">
                          <a:effectLst/>
                          <a:latin typeface="Arial" panose="020B0604020202020204" pitchFamily="34" charset="0"/>
                          <a:cs typeface="Arial" panose="020B0604020202020204" pitchFamily="34" charset="0"/>
                        </a:rPr>
                        <a:t> Lakhs</a:t>
                      </a:r>
                      <a:endParaRPr lang="en-IN" sz="1050" b="1" i="0" u="none" strike="noStrike" dirty="0">
                        <a:solidFill>
                          <a:srgbClr val="000000"/>
                        </a:solidFill>
                        <a:effectLst/>
                        <a:latin typeface="Arial" panose="020B0604020202020204" pitchFamily="34" charset="0"/>
                        <a:cs typeface="Arial" panose="020B0604020202020204" pitchFamily="34" charset="0"/>
                      </a:endParaRPr>
                    </a:p>
                  </a:txBody>
                  <a:tcPr marL="3952" marR="3952" marT="3952" marB="0" anchor="b"/>
                </a:tc>
                <a:tc>
                  <a:txBody>
                    <a:bodyPr/>
                    <a:lstStyle/>
                    <a:p>
                      <a:pPr algn="ctr" fontAlgn="b"/>
                      <a:r>
                        <a:rPr lang="en-IN" sz="1050" u="none" strike="noStrike" dirty="0">
                          <a:effectLst/>
                          <a:latin typeface="Arial" panose="020B0604020202020204" pitchFamily="34" charset="0"/>
                          <a:cs typeface="Arial" panose="020B0604020202020204" pitchFamily="34" charset="0"/>
                        </a:rPr>
                        <a:t>2  Lakhs</a:t>
                      </a:r>
                      <a:endParaRPr lang="en-IN" sz="1050" b="1" i="0" u="none" strike="noStrike" dirty="0">
                        <a:solidFill>
                          <a:srgbClr val="000000"/>
                        </a:solidFill>
                        <a:effectLst/>
                        <a:latin typeface="Arial" panose="020B0604020202020204" pitchFamily="34" charset="0"/>
                        <a:cs typeface="Arial" panose="020B0604020202020204" pitchFamily="34" charset="0"/>
                      </a:endParaRPr>
                    </a:p>
                  </a:txBody>
                  <a:tcPr marL="3952" marR="3952" marT="3952" marB="0" anchor="b"/>
                </a:tc>
                <a:tc>
                  <a:txBody>
                    <a:bodyPr/>
                    <a:lstStyle/>
                    <a:p>
                      <a:pPr algn="ctr" fontAlgn="b"/>
                      <a:r>
                        <a:rPr lang="en-IN" sz="1050" u="none" strike="noStrike">
                          <a:effectLst/>
                          <a:latin typeface="Arial" panose="020B0604020202020204" pitchFamily="34" charset="0"/>
                          <a:cs typeface="Arial" panose="020B0604020202020204" pitchFamily="34" charset="0"/>
                        </a:rPr>
                        <a:t>2  Lakhs</a:t>
                      </a:r>
                      <a:endParaRPr lang="en-IN"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b"/>
                </a:tc>
                <a:tc>
                  <a:txBody>
                    <a:bodyPr/>
                    <a:lstStyle/>
                    <a:p>
                      <a:pPr algn="ctr" fontAlgn="b"/>
                      <a:r>
                        <a:rPr lang="en-IN" sz="1050" u="none" strike="noStrike" dirty="0">
                          <a:effectLst/>
                          <a:latin typeface="Arial" panose="020B0604020202020204" pitchFamily="34" charset="0"/>
                          <a:cs typeface="Arial" panose="020B0604020202020204" pitchFamily="34" charset="0"/>
                        </a:rPr>
                        <a:t>2  Lakhs</a:t>
                      </a:r>
                      <a:endParaRPr lang="en-IN" sz="1050" b="1" i="0" u="none" strike="noStrike" dirty="0">
                        <a:solidFill>
                          <a:srgbClr val="000000"/>
                        </a:solidFill>
                        <a:effectLst/>
                        <a:latin typeface="Arial" panose="020B0604020202020204" pitchFamily="34" charset="0"/>
                        <a:cs typeface="Arial" panose="020B0604020202020204" pitchFamily="34" charset="0"/>
                      </a:endParaRPr>
                    </a:p>
                  </a:txBody>
                  <a:tcPr marL="3952" marR="3952" marT="3952" marB="0" anchor="b"/>
                </a:tc>
                <a:tc>
                  <a:txBody>
                    <a:bodyPr/>
                    <a:lstStyle/>
                    <a:p>
                      <a:pPr algn="ctr" fontAlgn="b"/>
                      <a:r>
                        <a:rPr lang="en-IN" sz="1050" u="none" strike="noStrike" dirty="0">
                          <a:effectLst/>
                          <a:latin typeface="Arial" panose="020B0604020202020204" pitchFamily="34" charset="0"/>
                          <a:cs typeface="Arial" panose="020B0604020202020204" pitchFamily="34" charset="0"/>
                        </a:rPr>
                        <a:t>2  Lakhs</a:t>
                      </a:r>
                      <a:endParaRPr lang="en-IN" sz="1050" b="1" i="0" u="none" strike="noStrike" dirty="0">
                        <a:solidFill>
                          <a:srgbClr val="000000"/>
                        </a:solidFill>
                        <a:effectLst/>
                        <a:latin typeface="Arial" panose="020B0604020202020204" pitchFamily="34" charset="0"/>
                        <a:cs typeface="Arial" panose="020B0604020202020204" pitchFamily="34" charset="0"/>
                      </a:endParaRPr>
                    </a:p>
                  </a:txBody>
                  <a:tcPr marL="3952" marR="3952" marT="3952" marB="0" anchor="b"/>
                </a:tc>
                <a:tc>
                  <a:txBody>
                    <a:bodyPr/>
                    <a:lstStyle/>
                    <a:p>
                      <a:pPr algn="ctr" fontAlgn="b"/>
                      <a:r>
                        <a:rPr lang="en-IN" sz="1050" u="none" strike="noStrike" dirty="0">
                          <a:effectLst/>
                          <a:latin typeface="Arial" panose="020B0604020202020204" pitchFamily="34" charset="0"/>
                          <a:cs typeface="Arial" panose="020B0604020202020204" pitchFamily="34" charset="0"/>
                        </a:rPr>
                        <a:t>1.5 lacs</a:t>
                      </a:r>
                      <a:endParaRPr lang="en-IN" sz="1050" b="1" i="0" u="none" strike="noStrike" dirty="0">
                        <a:solidFill>
                          <a:srgbClr val="000000"/>
                        </a:solidFill>
                        <a:effectLst/>
                        <a:latin typeface="Arial" panose="020B0604020202020204" pitchFamily="34" charset="0"/>
                        <a:cs typeface="Arial" panose="020B0604020202020204" pitchFamily="34" charset="0"/>
                      </a:endParaRPr>
                    </a:p>
                  </a:txBody>
                  <a:tcPr marL="3952" marR="3952" marT="3952" marB="0" anchor="b"/>
                </a:tc>
                <a:tc>
                  <a:txBody>
                    <a:bodyPr/>
                    <a:lstStyle/>
                    <a:p>
                      <a:pPr algn="ctr" fontAlgn="b"/>
                      <a:r>
                        <a:rPr lang="en-IN" sz="1050" u="none" strike="noStrike" dirty="0">
                          <a:effectLst/>
                          <a:latin typeface="Arial" panose="020B0604020202020204" pitchFamily="34" charset="0"/>
                          <a:cs typeface="Arial" panose="020B0604020202020204" pitchFamily="34" charset="0"/>
                        </a:rPr>
                        <a:t>1 lakh</a:t>
                      </a:r>
                      <a:endParaRPr lang="en-IN" sz="1050" b="1" i="0" u="none" strike="noStrike" dirty="0">
                        <a:solidFill>
                          <a:srgbClr val="000000"/>
                        </a:solidFill>
                        <a:effectLst/>
                        <a:latin typeface="Arial" panose="020B0604020202020204" pitchFamily="34" charset="0"/>
                        <a:cs typeface="Arial" panose="020B0604020202020204" pitchFamily="34" charset="0"/>
                      </a:endParaRPr>
                    </a:p>
                  </a:txBody>
                  <a:tcPr marL="3952" marR="3952" marT="3952" marB="0" anchor="b"/>
                </a:tc>
                <a:extLst>
                  <a:ext uri="{0D108BD9-81ED-4DB2-BD59-A6C34878D82A}">
                    <a16:rowId xmlns:a16="http://schemas.microsoft.com/office/drawing/2014/main" val="2366544239"/>
                  </a:ext>
                </a:extLst>
              </a:tr>
              <a:tr h="306429">
                <a:tc>
                  <a:txBody>
                    <a:bodyPr/>
                    <a:lstStyle/>
                    <a:p>
                      <a:pPr algn="ctr" fontAlgn="ctr"/>
                      <a:r>
                        <a:rPr lang="en-US" sz="1050" u="none" strike="noStrike">
                          <a:effectLst/>
                          <a:latin typeface="Arial" panose="020B0604020202020204" pitchFamily="34" charset="0"/>
                          <a:cs typeface="Arial" panose="020B0604020202020204" pitchFamily="34" charset="0"/>
                        </a:rPr>
                        <a:t>Logo on home page with Hyper link to company website</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dirty="0">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dirty="0">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extLst>
                  <a:ext uri="{0D108BD9-81ED-4DB2-BD59-A6C34878D82A}">
                    <a16:rowId xmlns:a16="http://schemas.microsoft.com/office/drawing/2014/main" val="1949787165"/>
                  </a:ext>
                </a:extLst>
              </a:tr>
              <a:tr h="372301">
                <a:tc>
                  <a:txBody>
                    <a:bodyPr/>
                    <a:lstStyle/>
                    <a:p>
                      <a:pPr algn="ctr" fontAlgn="ctr"/>
                      <a:r>
                        <a:rPr lang="en-US" sz="1050" u="none" strike="noStrike">
                          <a:effectLst/>
                          <a:latin typeface="Arial" panose="020B0604020202020204" pitchFamily="34" charset="0"/>
                          <a:cs typeface="Arial" panose="020B0604020202020204" pitchFamily="34" charset="0"/>
                        </a:rPr>
                        <a:t>3 Nos Company EDM will be sent by CII to the visitor database of SANIMART</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extLst>
                  <a:ext uri="{0D108BD9-81ED-4DB2-BD59-A6C34878D82A}">
                    <a16:rowId xmlns:a16="http://schemas.microsoft.com/office/drawing/2014/main" val="2725672583"/>
                  </a:ext>
                </a:extLst>
              </a:tr>
              <a:tr h="372301">
                <a:tc>
                  <a:txBody>
                    <a:bodyPr/>
                    <a:lstStyle/>
                    <a:p>
                      <a:pPr algn="ctr" fontAlgn="ctr"/>
                      <a:r>
                        <a:rPr lang="en-US" sz="1050" u="none" strike="noStrike">
                          <a:effectLst/>
                          <a:latin typeface="Arial" panose="020B0604020202020204" pitchFamily="34" charset="0"/>
                          <a:cs typeface="Arial" panose="020B0604020202020204" pitchFamily="34" charset="0"/>
                        </a:rPr>
                        <a:t>1 Nos Company EDM will be sent by CII to the visitor database of SANIMART</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extLst>
                  <a:ext uri="{0D108BD9-81ED-4DB2-BD59-A6C34878D82A}">
                    <a16:rowId xmlns:a16="http://schemas.microsoft.com/office/drawing/2014/main" val="3578742341"/>
                  </a:ext>
                </a:extLst>
              </a:tr>
              <a:tr h="306429">
                <a:tc>
                  <a:txBody>
                    <a:bodyPr/>
                    <a:lstStyle/>
                    <a:p>
                      <a:pPr algn="ctr" fontAlgn="ctr"/>
                      <a:r>
                        <a:rPr lang="en-US" sz="1050" u="none" strike="noStrike">
                          <a:effectLst/>
                          <a:latin typeface="Arial" panose="020B0604020202020204" pitchFamily="34" charset="0"/>
                          <a:cs typeface="Arial" panose="020B0604020202020204" pitchFamily="34" charset="0"/>
                        </a:rPr>
                        <a:t>Logo Visibility on Visitor Promotion mailer</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extLst>
                  <a:ext uri="{0D108BD9-81ED-4DB2-BD59-A6C34878D82A}">
                    <a16:rowId xmlns:a16="http://schemas.microsoft.com/office/drawing/2014/main" val="519088058"/>
                  </a:ext>
                </a:extLst>
              </a:tr>
              <a:tr h="306429">
                <a:tc>
                  <a:txBody>
                    <a:bodyPr/>
                    <a:lstStyle/>
                    <a:p>
                      <a:pPr algn="ctr" fontAlgn="ctr"/>
                      <a:r>
                        <a:rPr lang="en-IN" sz="1050" u="none" strike="noStrike">
                          <a:effectLst/>
                          <a:latin typeface="Arial" panose="020B0604020202020204" pitchFamily="34" charset="0"/>
                          <a:cs typeface="Arial" panose="020B0604020202020204" pitchFamily="34" charset="0"/>
                        </a:rPr>
                        <a:t>Social Media Tweets</a:t>
                      </a:r>
                      <a:endParaRPr lang="en-IN"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extLst>
                  <a:ext uri="{0D108BD9-81ED-4DB2-BD59-A6C34878D82A}">
                    <a16:rowId xmlns:a16="http://schemas.microsoft.com/office/drawing/2014/main" val="4028228119"/>
                  </a:ext>
                </a:extLst>
              </a:tr>
              <a:tr h="306429">
                <a:tc>
                  <a:txBody>
                    <a:bodyPr/>
                    <a:lstStyle/>
                    <a:p>
                      <a:pPr algn="ctr" fontAlgn="ctr"/>
                      <a:r>
                        <a:rPr lang="en-US" sz="1050" u="none" strike="noStrike">
                          <a:effectLst/>
                          <a:latin typeface="Arial" panose="020B0604020202020204" pitchFamily="34" charset="0"/>
                          <a:cs typeface="Arial" panose="020B0604020202020204" pitchFamily="34" charset="0"/>
                        </a:rPr>
                        <a:t>Priority listing in the Exhibtion page </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extLst>
                  <a:ext uri="{0D108BD9-81ED-4DB2-BD59-A6C34878D82A}">
                    <a16:rowId xmlns:a16="http://schemas.microsoft.com/office/drawing/2014/main" val="912125355"/>
                  </a:ext>
                </a:extLst>
              </a:tr>
              <a:tr h="556181">
                <a:tc>
                  <a:txBody>
                    <a:bodyPr/>
                    <a:lstStyle/>
                    <a:p>
                      <a:pPr algn="ctr" fontAlgn="ctr"/>
                      <a:r>
                        <a:rPr lang="en-US" sz="1050" u="none" strike="noStrike">
                          <a:effectLst/>
                          <a:latin typeface="Arial" panose="020B0604020202020204" pitchFamily="34" charset="0"/>
                          <a:cs typeface="Arial" panose="020B0604020202020204" pitchFamily="34" charset="0"/>
                        </a:rPr>
                        <a:t>Logo on the top of the Wings of conference/webinar backdrop (to be shown Pre / Post Sessions and during the Session breaks) </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extLst>
                  <a:ext uri="{0D108BD9-81ED-4DB2-BD59-A6C34878D82A}">
                    <a16:rowId xmlns:a16="http://schemas.microsoft.com/office/drawing/2014/main" val="4161526125"/>
                  </a:ext>
                </a:extLst>
              </a:tr>
              <a:tr h="556181">
                <a:tc>
                  <a:txBody>
                    <a:bodyPr/>
                    <a:lstStyle/>
                    <a:p>
                      <a:pPr algn="ctr" fontAlgn="ctr"/>
                      <a:r>
                        <a:rPr lang="en-US" sz="1050" u="none" strike="noStrike" dirty="0">
                          <a:effectLst/>
                          <a:latin typeface="Arial" panose="020B0604020202020204" pitchFamily="34" charset="0"/>
                          <a:cs typeface="Arial" panose="020B0604020202020204" pitchFamily="34" charset="0"/>
                        </a:rPr>
                        <a:t>Logo on Side Wings of conference backdrop (to be shown Pre / Post Sessions and during the Session breaks)</a:t>
                      </a:r>
                      <a:endParaRPr lang="en-US" sz="1050" b="1" i="0" u="none" strike="noStrike" dirty="0">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extLst>
                  <a:ext uri="{0D108BD9-81ED-4DB2-BD59-A6C34878D82A}">
                    <a16:rowId xmlns:a16="http://schemas.microsoft.com/office/drawing/2014/main" val="1800009705"/>
                  </a:ext>
                </a:extLst>
              </a:tr>
              <a:tr h="306429">
                <a:tc>
                  <a:txBody>
                    <a:bodyPr/>
                    <a:lstStyle/>
                    <a:p>
                      <a:pPr algn="ctr" fontAlgn="ctr"/>
                      <a:r>
                        <a:rPr lang="en-IN" sz="1050" u="none" strike="noStrike">
                          <a:effectLst/>
                          <a:latin typeface="Arial" panose="020B0604020202020204" pitchFamily="34" charset="0"/>
                          <a:cs typeface="Arial" panose="020B0604020202020204" pitchFamily="34" charset="0"/>
                        </a:rPr>
                        <a:t>Logo at Login Page</a:t>
                      </a:r>
                      <a:endParaRPr lang="en-IN"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extLst>
                  <a:ext uri="{0D108BD9-81ED-4DB2-BD59-A6C34878D82A}">
                    <a16:rowId xmlns:a16="http://schemas.microsoft.com/office/drawing/2014/main" val="757640046"/>
                  </a:ext>
                </a:extLst>
              </a:tr>
              <a:tr h="306429">
                <a:tc>
                  <a:txBody>
                    <a:bodyPr/>
                    <a:lstStyle/>
                    <a:p>
                      <a:pPr algn="ctr" fontAlgn="ctr"/>
                      <a:r>
                        <a:rPr lang="en-US" sz="1050" u="none" strike="noStrike">
                          <a:effectLst/>
                          <a:latin typeface="Arial" panose="020B0604020202020204" pitchFamily="34" charset="0"/>
                          <a:cs typeface="Arial" panose="020B0604020202020204" pitchFamily="34" charset="0"/>
                        </a:rPr>
                        <a:t>Logo in the Virtual Lobby</a:t>
                      </a:r>
                      <a:endParaRPr lang="en-US"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extLst>
                  <a:ext uri="{0D108BD9-81ED-4DB2-BD59-A6C34878D82A}">
                    <a16:rowId xmlns:a16="http://schemas.microsoft.com/office/drawing/2014/main" val="3374479964"/>
                  </a:ext>
                </a:extLst>
              </a:tr>
              <a:tr h="306429">
                <a:tc>
                  <a:txBody>
                    <a:bodyPr/>
                    <a:lstStyle/>
                    <a:p>
                      <a:pPr algn="ctr" fontAlgn="ctr"/>
                      <a:r>
                        <a:rPr lang="en-IN" sz="1050" u="none" strike="noStrike">
                          <a:effectLst/>
                          <a:latin typeface="Arial" panose="020B0604020202020204" pitchFamily="34" charset="0"/>
                          <a:cs typeface="Arial" panose="020B0604020202020204" pitchFamily="34" charset="0"/>
                        </a:rPr>
                        <a:t>Logo at Sponsor's Page</a:t>
                      </a:r>
                      <a:endParaRPr lang="en-IN"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extLst>
                  <a:ext uri="{0D108BD9-81ED-4DB2-BD59-A6C34878D82A}">
                    <a16:rowId xmlns:a16="http://schemas.microsoft.com/office/drawing/2014/main" val="2433683348"/>
                  </a:ext>
                </a:extLst>
              </a:tr>
              <a:tr h="306429">
                <a:tc>
                  <a:txBody>
                    <a:bodyPr/>
                    <a:lstStyle/>
                    <a:p>
                      <a:pPr algn="ctr" fontAlgn="ctr"/>
                      <a:r>
                        <a:rPr lang="en-IN" sz="1050" u="none" strike="noStrike">
                          <a:effectLst/>
                          <a:latin typeface="Arial" panose="020B0604020202020204" pitchFamily="34" charset="0"/>
                          <a:cs typeface="Arial" panose="020B0604020202020204" pitchFamily="34" charset="0"/>
                        </a:rPr>
                        <a:t>Advertisement in Virtual Lobby</a:t>
                      </a:r>
                      <a:endParaRPr lang="en-IN" sz="1050" b="1" i="0" u="none" strike="noStrike">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extLst>
                  <a:ext uri="{0D108BD9-81ED-4DB2-BD59-A6C34878D82A}">
                    <a16:rowId xmlns:a16="http://schemas.microsoft.com/office/drawing/2014/main" val="3003204344"/>
                  </a:ext>
                </a:extLst>
              </a:tr>
              <a:tr h="306429">
                <a:tc>
                  <a:txBody>
                    <a:bodyPr/>
                    <a:lstStyle/>
                    <a:p>
                      <a:pPr algn="ctr" fontAlgn="ctr"/>
                      <a:r>
                        <a:rPr lang="en-IN" sz="1050" u="none" strike="noStrike" dirty="0">
                          <a:effectLst/>
                          <a:latin typeface="Arial" panose="020B0604020202020204" pitchFamily="34" charset="0"/>
                          <a:cs typeface="Arial" panose="020B0604020202020204" pitchFamily="34" charset="0"/>
                        </a:rPr>
                        <a:t>Premium Booth Package</a:t>
                      </a:r>
                      <a:endParaRPr lang="en-IN" sz="1050" b="1" i="0" u="none" strike="noStrike" dirty="0">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a</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extLst>
                  <a:ext uri="{0D108BD9-81ED-4DB2-BD59-A6C34878D82A}">
                    <a16:rowId xmlns:a16="http://schemas.microsoft.com/office/drawing/2014/main" val="3524659110"/>
                  </a:ext>
                </a:extLst>
              </a:tr>
              <a:tr h="249927">
                <a:tc>
                  <a:txBody>
                    <a:bodyPr/>
                    <a:lstStyle/>
                    <a:p>
                      <a:pPr algn="ctr" fontAlgn="ctr"/>
                      <a:r>
                        <a:rPr lang="en-IN" sz="1050" u="none" strike="noStrike" dirty="0">
                          <a:effectLst/>
                          <a:latin typeface="Arial" panose="020B0604020202020204" pitchFamily="34" charset="0"/>
                          <a:cs typeface="Arial" panose="020B0604020202020204" pitchFamily="34" charset="0"/>
                        </a:rPr>
                        <a:t>Standard Booth Package </a:t>
                      </a:r>
                      <a:endParaRPr lang="en-IN" sz="1050" b="1" i="0" u="none" strike="noStrike" dirty="0">
                        <a:solidFill>
                          <a:srgbClr val="000000"/>
                        </a:solidFill>
                        <a:effectLst/>
                        <a:latin typeface="Arial" panose="020B0604020202020204" pitchFamily="34" charset="0"/>
                        <a:cs typeface="Arial" panose="020B0604020202020204" pitchFamily="34" charset="0"/>
                      </a:endParaRPr>
                    </a:p>
                  </a:txBody>
                  <a:tcPr marL="3952" marR="3952" marT="3952"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a:solidFill>
                            <a:srgbClr val="000000"/>
                          </a:solidFill>
                          <a:effectLst/>
                          <a:latin typeface="Webdings" panose="05030102010509060703" pitchFamily="18" charset="2"/>
                        </a:rPr>
                        <a:t>r</a:t>
                      </a:r>
                    </a:p>
                  </a:txBody>
                  <a:tcPr marL="9525" marR="9525" marT="9525" marB="0" anchor="ctr"/>
                </a:tc>
                <a:tc>
                  <a:txBody>
                    <a:bodyPr/>
                    <a:lstStyle/>
                    <a:p>
                      <a:pPr algn="ctr" fontAlgn="ctr"/>
                      <a:r>
                        <a:rPr lang="en-IN" sz="1200" b="0" i="0" u="none" strike="noStrike" dirty="0">
                          <a:solidFill>
                            <a:srgbClr val="000000"/>
                          </a:solidFill>
                          <a:effectLst/>
                          <a:latin typeface="Webdings" panose="05030102010509060703" pitchFamily="18" charset="2"/>
                        </a:rPr>
                        <a:t>a</a:t>
                      </a:r>
                    </a:p>
                  </a:txBody>
                  <a:tcPr marL="9525" marR="9525" marT="9525" marB="0" anchor="ctr"/>
                </a:tc>
                <a:extLst>
                  <a:ext uri="{0D108BD9-81ED-4DB2-BD59-A6C34878D82A}">
                    <a16:rowId xmlns:a16="http://schemas.microsoft.com/office/drawing/2014/main" val="1416745488"/>
                  </a:ext>
                </a:extLst>
              </a:tr>
              <a:tr h="306429">
                <a:tc>
                  <a:txBody>
                    <a:bodyPr/>
                    <a:lstStyle/>
                    <a:p>
                      <a:pPr algn="ctr" fontAlgn="ctr"/>
                      <a:r>
                        <a:rPr lang="en-IN" sz="1050" b="1" i="0" u="none" strike="noStrike" dirty="0">
                          <a:solidFill>
                            <a:schemeClr val="bg1"/>
                          </a:solidFill>
                          <a:effectLst/>
                          <a:latin typeface="Arial" panose="020B0604020202020204" pitchFamily="34" charset="0"/>
                          <a:cs typeface="Arial" panose="020B0604020202020204" pitchFamily="34" charset="0"/>
                        </a:rPr>
                        <a:t>Complimentary Delegates</a:t>
                      </a:r>
                    </a:p>
                  </a:txBody>
                  <a:tcPr marL="3952" marR="3952" marT="3952" marB="0" anchor="ctr"/>
                </a:tc>
                <a:tc>
                  <a:txBody>
                    <a:bodyPr/>
                    <a:lstStyle/>
                    <a:p>
                      <a:pPr algn="ctr" fontAlgn="b"/>
                      <a:r>
                        <a:rPr lang="en-IN" sz="1050" b="1" i="0" u="none" strike="noStrike" kern="1200" dirty="0">
                          <a:solidFill>
                            <a:schemeClr val="dk1"/>
                          </a:solidFill>
                          <a:effectLst/>
                          <a:latin typeface="Arial" panose="020B0604020202020204" pitchFamily="34" charset="0"/>
                          <a:ea typeface="+mn-ea"/>
                          <a:cs typeface="Arial" panose="020B0604020202020204" pitchFamily="34" charset="0"/>
                        </a:rPr>
                        <a:t>10</a:t>
                      </a:r>
                      <a:endParaRPr lang="en-IN" sz="1050" b="1" i="0" u="none" strike="noStrike" dirty="0">
                        <a:solidFill>
                          <a:srgbClr val="000000"/>
                        </a:solidFill>
                        <a:effectLst/>
                        <a:latin typeface="Arial" panose="020B0604020202020204" pitchFamily="34" charset="0"/>
                        <a:cs typeface="Arial" panose="020B0604020202020204" pitchFamily="34" charset="0"/>
                      </a:endParaRPr>
                    </a:p>
                  </a:txBody>
                  <a:tcPr marL="3952" marR="3952" marT="3952" marB="0" anchor="b"/>
                </a:tc>
                <a:tc>
                  <a:txBody>
                    <a:bodyPr/>
                    <a:lstStyle/>
                    <a:p>
                      <a:pPr algn="ctr" fontAlgn="b"/>
                      <a:r>
                        <a:rPr lang="en-IN" sz="1050" b="1" i="0" u="none" strike="noStrike" dirty="0">
                          <a:solidFill>
                            <a:srgbClr val="000000"/>
                          </a:solidFill>
                          <a:effectLst/>
                          <a:latin typeface="Arial" panose="020B0604020202020204" pitchFamily="34" charset="0"/>
                          <a:cs typeface="Arial" panose="020B0604020202020204" pitchFamily="34" charset="0"/>
                        </a:rPr>
                        <a:t>6</a:t>
                      </a:r>
                    </a:p>
                  </a:txBody>
                  <a:tcPr marL="3952" marR="3952" marT="3952" marB="0" anchor="b"/>
                </a:tc>
                <a:tc>
                  <a:txBody>
                    <a:bodyPr/>
                    <a:lstStyle/>
                    <a:p>
                      <a:pPr algn="ctr" fontAlgn="b"/>
                      <a:r>
                        <a:rPr lang="en-IN" sz="1050" b="1" i="0" u="none" strike="noStrike" dirty="0">
                          <a:solidFill>
                            <a:srgbClr val="000000"/>
                          </a:solidFill>
                          <a:effectLst/>
                          <a:latin typeface="Arial" panose="020B0604020202020204" pitchFamily="34" charset="0"/>
                          <a:cs typeface="Arial" panose="020B0604020202020204" pitchFamily="34" charset="0"/>
                        </a:rPr>
                        <a:t>6</a:t>
                      </a:r>
                    </a:p>
                  </a:txBody>
                  <a:tcPr marL="3952" marR="3952" marT="3952" marB="0" anchor="b"/>
                </a:tc>
                <a:tc>
                  <a:txBody>
                    <a:bodyPr/>
                    <a:lstStyle/>
                    <a:p>
                      <a:pPr algn="ctr" fontAlgn="b"/>
                      <a:r>
                        <a:rPr lang="en-IN" sz="1050" b="1" i="0" u="none" strike="noStrike" dirty="0">
                          <a:solidFill>
                            <a:srgbClr val="000000"/>
                          </a:solidFill>
                          <a:effectLst/>
                          <a:latin typeface="Arial" panose="020B0604020202020204" pitchFamily="34" charset="0"/>
                          <a:cs typeface="Arial" panose="020B0604020202020204" pitchFamily="34" charset="0"/>
                        </a:rPr>
                        <a:t>6</a:t>
                      </a:r>
                    </a:p>
                  </a:txBody>
                  <a:tcPr marL="3952" marR="3952" marT="3952" marB="0" anchor="b"/>
                </a:tc>
                <a:tc>
                  <a:txBody>
                    <a:bodyPr/>
                    <a:lstStyle/>
                    <a:p>
                      <a:pPr algn="ctr" fontAlgn="b"/>
                      <a:r>
                        <a:rPr lang="en-IN" sz="1050" b="1" i="0" u="none" strike="noStrike" dirty="0">
                          <a:solidFill>
                            <a:srgbClr val="000000"/>
                          </a:solidFill>
                          <a:effectLst/>
                          <a:latin typeface="Arial" panose="020B0604020202020204" pitchFamily="34" charset="0"/>
                          <a:cs typeface="Arial" panose="020B0604020202020204" pitchFamily="34" charset="0"/>
                        </a:rPr>
                        <a:t>6</a:t>
                      </a:r>
                    </a:p>
                  </a:txBody>
                  <a:tcPr marL="3952" marR="3952" marT="3952" marB="0" anchor="b"/>
                </a:tc>
                <a:tc>
                  <a:txBody>
                    <a:bodyPr/>
                    <a:lstStyle/>
                    <a:p>
                      <a:pPr algn="ctr" fontAlgn="b"/>
                      <a:r>
                        <a:rPr lang="en-IN" sz="1050" b="1" i="0" u="none" strike="noStrike" dirty="0">
                          <a:solidFill>
                            <a:srgbClr val="000000"/>
                          </a:solidFill>
                          <a:effectLst/>
                          <a:latin typeface="Arial" panose="020B0604020202020204" pitchFamily="34" charset="0"/>
                          <a:cs typeface="Arial" panose="020B0604020202020204" pitchFamily="34" charset="0"/>
                        </a:rPr>
                        <a:t>4</a:t>
                      </a:r>
                    </a:p>
                  </a:txBody>
                  <a:tcPr marL="3952" marR="3952" marT="3952" marB="0" anchor="b"/>
                </a:tc>
                <a:tc>
                  <a:txBody>
                    <a:bodyPr/>
                    <a:lstStyle/>
                    <a:p>
                      <a:pPr algn="ctr" fontAlgn="b"/>
                      <a:r>
                        <a:rPr lang="en-IN" sz="1050" b="1" i="0" u="none" strike="noStrike" dirty="0">
                          <a:solidFill>
                            <a:srgbClr val="000000"/>
                          </a:solidFill>
                          <a:effectLst/>
                          <a:latin typeface="Arial" panose="020B0604020202020204" pitchFamily="34" charset="0"/>
                          <a:cs typeface="Arial" panose="020B0604020202020204" pitchFamily="34" charset="0"/>
                        </a:rPr>
                        <a:t>2</a:t>
                      </a:r>
                    </a:p>
                  </a:txBody>
                  <a:tcPr marL="3952" marR="3952" marT="3952" marB="0" anchor="b"/>
                </a:tc>
                <a:extLst>
                  <a:ext uri="{0D108BD9-81ED-4DB2-BD59-A6C34878D82A}">
                    <a16:rowId xmlns:a16="http://schemas.microsoft.com/office/drawing/2014/main" val="4041842542"/>
                  </a:ext>
                </a:extLst>
              </a:tr>
            </a:tbl>
          </a:graphicData>
        </a:graphic>
      </p:graphicFrame>
    </p:spTree>
    <p:extLst>
      <p:ext uri="{BB962C8B-B14F-4D97-AF65-F5344CB8AC3E}">
        <p14:creationId xmlns:p14="http://schemas.microsoft.com/office/powerpoint/2010/main" val="240760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9A54A6F-80E0-463C-BF6B-85FC34A10ABD}"/>
              </a:ext>
            </a:extLst>
          </p:cNvPr>
          <p:cNvGraphicFramePr>
            <a:graphicFrameLocks noGrp="1"/>
          </p:cNvGraphicFramePr>
          <p:nvPr>
            <p:extLst>
              <p:ext uri="{D42A27DB-BD31-4B8C-83A1-F6EECF244321}">
                <p14:modId xmlns:p14="http://schemas.microsoft.com/office/powerpoint/2010/main" val="1386263031"/>
              </p:ext>
            </p:extLst>
          </p:nvPr>
        </p:nvGraphicFramePr>
        <p:xfrm>
          <a:off x="434340" y="688953"/>
          <a:ext cx="11323320" cy="4978483"/>
        </p:xfrm>
        <a:graphic>
          <a:graphicData uri="http://schemas.openxmlformats.org/drawingml/2006/table">
            <a:tbl>
              <a:tblPr firstCol="1" bandRow="1">
                <a:tableStyleId>{5C22544A-7EE6-4342-B048-85BDC9FD1C3A}</a:tableStyleId>
              </a:tblPr>
              <a:tblGrid>
                <a:gridCol w="2873001">
                  <a:extLst>
                    <a:ext uri="{9D8B030D-6E8A-4147-A177-3AD203B41FA5}">
                      <a16:colId xmlns:a16="http://schemas.microsoft.com/office/drawing/2014/main" val="3118076218"/>
                    </a:ext>
                  </a:extLst>
                </a:gridCol>
                <a:gridCol w="1354880">
                  <a:extLst>
                    <a:ext uri="{9D8B030D-6E8A-4147-A177-3AD203B41FA5}">
                      <a16:colId xmlns:a16="http://schemas.microsoft.com/office/drawing/2014/main" val="3821925874"/>
                    </a:ext>
                  </a:extLst>
                </a:gridCol>
                <a:gridCol w="1349440">
                  <a:extLst>
                    <a:ext uri="{9D8B030D-6E8A-4147-A177-3AD203B41FA5}">
                      <a16:colId xmlns:a16="http://schemas.microsoft.com/office/drawing/2014/main" val="2212974618"/>
                    </a:ext>
                  </a:extLst>
                </a:gridCol>
                <a:gridCol w="1480031">
                  <a:extLst>
                    <a:ext uri="{9D8B030D-6E8A-4147-A177-3AD203B41FA5}">
                      <a16:colId xmlns:a16="http://schemas.microsoft.com/office/drawing/2014/main" val="1959986853"/>
                    </a:ext>
                  </a:extLst>
                </a:gridCol>
                <a:gridCol w="1480031">
                  <a:extLst>
                    <a:ext uri="{9D8B030D-6E8A-4147-A177-3AD203B41FA5}">
                      <a16:colId xmlns:a16="http://schemas.microsoft.com/office/drawing/2014/main" val="2391079590"/>
                    </a:ext>
                  </a:extLst>
                </a:gridCol>
                <a:gridCol w="1458263">
                  <a:extLst>
                    <a:ext uri="{9D8B030D-6E8A-4147-A177-3AD203B41FA5}">
                      <a16:colId xmlns:a16="http://schemas.microsoft.com/office/drawing/2014/main" val="247875868"/>
                    </a:ext>
                  </a:extLst>
                </a:gridCol>
                <a:gridCol w="1327674">
                  <a:extLst>
                    <a:ext uri="{9D8B030D-6E8A-4147-A177-3AD203B41FA5}">
                      <a16:colId xmlns:a16="http://schemas.microsoft.com/office/drawing/2014/main" val="3890409643"/>
                    </a:ext>
                  </a:extLst>
                </a:gridCol>
              </a:tblGrid>
              <a:tr h="418643">
                <a:tc gridSpan="7">
                  <a:txBody>
                    <a:bodyPr/>
                    <a:lstStyle/>
                    <a:p>
                      <a:pPr algn="ctr" fontAlgn="ctr"/>
                      <a:r>
                        <a:rPr lang="en-IN" sz="3200" u="none" strike="noStrike" dirty="0">
                          <a:effectLst/>
                          <a:latin typeface="Arial" panose="020B0604020202020204" pitchFamily="34" charset="0"/>
                          <a:cs typeface="Arial" panose="020B0604020202020204" pitchFamily="34" charset="0"/>
                        </a:rPr>
                        <a:t>EXHIBITION BOOTH PACKAGE</a:t>
                      </a:r>
                      <a:endParaRPr lang="en-IN" sz="3200" b="1" i="0" u="none" strike="noStrike" dirty="0">
                        <a:solidFill>
                          <a:srgbClr val="FFFFFF"/>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965115118"/>
                  </a:ext>
                </a:extLst>
              </a:tr>
              <a:tr h="333207">
                <a:tc>
                  <a:txBody>
                    <a:bodyPr/>
                    <a:lstStyle/>
                    <a:p>
                      <a:pPr algn="ctr" fontAlgn="ctr"/>
                      <a:r>
                        <a:rPr lang="en-IN" sz="1400" u="none" strike="noStrike">
                          <a:effectLst/>
                          <a:latin typeface="Arial" panose="020B0604020202020204" pitchFamily="34" charset="0"/>
                          <a:cs typeface="Arial" panose="020B0604020202020204" pitchFamily="34" charset="0"/>
                        </a:rPr>
                        <a:t>PARTICIPATION AVENUE  →</a:t>
                      </a:r>
                      <a:endParaRPr lang="en-IN" sz="1400" b="1" i="0" u="none" strike="noStrike">
                        <a:solidFill>
                          <a:srgbClr val="FFFFFF"/>
                        </a:solidFill>
                        <a:effectLst/>
                        <a:latin typeface="Arial" panose="020B0604020202020204" pitchFamily="34" charset="0"/>
                        <a:cs typeface="Arial" panose="020B0604020202020204" pitchFamily="34" charset="0"/>
                      </a:endParaRPr>
                    </a:p>
                  </a:txBody>
                  <a:tcPr marL="6506" marR="6506" marT="6506" marB="0" anchor="ctr"/>
                </a:tc>
                <a:tc gridSpan="3">
                  <a:txBody>
                    <a:bodyPr/>
                    <a:lstStyle/>
                    <a:p>
                      <a:pPr algn="ctr" fontAlgn="ctr"/>
                      <a:r>
                        <a:rPr lang="en-IN" sz="1400" u="none" strike="noStrike">
                          <a:effectLst/>
                          <a:latin typeface="Arial" panose="020B0604020202020204" pitchFamily="34" charset="0"/>
                          <a:cs typeface="Arial" panose="020B0604020202020204" pitchFamily="34" charset="0"/>
                        </a:rPr>
                        <a:t>STANDARD BOOTH</a:t>
                      </a:r>
                      <a:endParaRPr lang="en-IN" sz="1400" b="1" i="0" u="none" strike="noStrike">
                        <a:solidFill>
                          <a:srgbClr val="FFFFFF"/>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tc gridSpan="3">
                  <a:txBody>
                    <a:bodyPr/>
                    <a:lstStyle/>
                    <a:p>
                      <a:pPr algn="ctr" fontAlgn="ctr"/>
                      <a:r>
                        <a:rPr lang="en-IN" sz="1400" u="none" strike="noStrike">
                          <a:effectLst/>
                          <a:latin typeface="Arial" panose="020B0604020202020204" pitchFamily="34" charset="0"/>
                          <a:cs typeface="Arial" panose="020B0604020202020204" pitchFamily="34" charset="0"/>
                        </a:rPr>
                        <a:t>PREMIUM BOOTH</a:t>
                      </a:r>
                      <a:endParaRPr lang="en-IN"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776719714"/>
                  </a:ext>
                </a:extLst>
              </a:tr>
              <a:tr h="293539">
                <a:tc rowSpan="2">
                  <a:txBody>
                    <a:bodyPr/>
                    <a:lstStyle/>
                    <a:p>
                      <a:pPr algn="ctr" fontAlgn="ctr"/>
                      <a:r>
                        <a:rPr lang="en-IN" sz="1800" u="none" strike="noStrike">
                          <a:effectLst/>
                          <a:latin typeface="Arial" panose="020B0604020202020204" pitchFamily="34" charset="0"/>
                          <a:cs typeface="Arial" panose="020B0604020202020204" pitchFamily="34" charset="0"/>
                        </a:rPr>
                        <a:t>DELIVERABLES  ↓</a:t>
                      </a:r>
                      <a:endParaRPr lang="en-IN" sz="1800" b="1" i="0" u="none" strike="noStrike">
                        <a:solidFill>
                          <a:srgbClr val="FFFFFF"/>
                        </a:solidFill>
                        <a:effectLst/>
                        <a:latin typeface="Arial" panose="020B0604020202020204" pitchFamily="34" charset="0"/>
                        <a:cs typeface="Arial" panose="020B0604020202020204" pitchFamily="34" charset="0"/>
                      </a:endParaRPr>
                    </a:p>
                  </a:txBody>
                  <a:tcPr marL="6506" marR="6506" marT="6506" marB="0" anchor="ctr"/>
                </a:tc>
                <a:tc>
                  <a:txBody>
                    <a:bodyPr/>
                    <a:lstStyle/>
                    <a:p>
                      <a:pPr algn="ctr" fontAlgn="ctr"/>
                      <a:r>
                        <a:rPr lang="en-IN" sz="1400" u="none" strike="noStrike">
                          <a:effectLst/>
                          <a:latin typeface="Arial" panose="020B0604020202020204" pitchFamily="34" charset="0"/>
                          <a:cs typeface="Arial" panose="020B0604020202020204" pitchFamily="34" charset="0"/>
                        </a:rPr>
                        <a:t>CII MEMBER</a:t>
                      </a:r>
                      <a:endParaRPr lang="en-IN" sz="1400" b="1" i="0" u="none" strike="noStrike">
                        <a:solidFill>
                          <a:srgbClr val="FFFFFF"/>
                        </a:solidFill>
                        <a:effectLst/>
                        <a:latin typeface="Arial" panose="020B0604020202020204" pitchFamily="34" charset="0"/>
                        <a:cs typeface="Arial" panose="020B0604020202020204" pitchFamily="34" charset="0"/>
                      </a:endParaRPr>
                    </a:p>
                  </a:txBody>
                  <a:tcPr marL="6506" marR="6506" marT="6506" marB="0" anchor="ctr"/>
                </a:tc>
                <a:tc>
                  <a:txBody>
                    <a:bodyPr/>
                    <a:lstStyle/>
                    <a:p>
                      <a:pPr algn="ctr" fontAlgn="ctr"/>
                      <a:r>
                        <a:rPr lang="en-IN" sz="1400" u="none" strike="noStrike">
                          <a:effectLst/>
                          <a:latin typeface="Arial" panose="020B0604020202020204" pitchFamily="34" charset="0"/>
                          <a:cs typeface="Arial" panose="020B0604020202020204" pitchFamily="34" charset="0"/>
                        </a:rPr>
                        <a:t>NON-MEMBER</a:t>
                      </a:r>
                      <a:endParaRPr lang="en-IN" sz="1400" b="1" i="0" u="none" strike="noStrike">
                        <a:solidFill>
                          <a:srgbClr val="FFFFFF"/>
                        </a:solidFill>
                        <a:effectLst/>
                        <a:latin typeface="Arial" panose="020B0604020202020204" pitchFamily="34" charset="0"/>
                        <a:cs typeface="Arial" panose="020B0604020202020204" pitchFamily="34" charset="0"/>
                      </a:endParaRPr>
                    </a:p>
                  </a:txBody>
                  <a:tcPr marL="6506" marR="6506" marT="6506" marB="0" anchor="ctr"/>
                </a:tc>
                <a:tc>
                  <a:txBody>
                    <a:bodyPr/>
                    <a:lstStyle/>
                    <a:p>
                      <a:pPr algn="ctr" fontAlgn="ctr"/>
                      <a:r>
                        <a:rPr lang="en-IN" sz="1400" u="none" strike="noStrike">
                          <a:effectLst/>
                          <a:latin typeface="Arial" panose="020B0604020202020204" pitchFamily="34" charset="0"/>
                          <a:cs typeface="Arial" panose="020B0604020202020204" pitchFamily="34" charset="0"/>
                        </a:rPr>
                        <a:t>OVERSEAS</a:t>
                      </a:r>
                      <a:endParaRPr lang="en-IN" sz="1400" b="1" i="0" u="none" strike="noStrike">
                        <a:solidFill>
                          <a:srgbClr val="FFFFFF"/>
                        </a:solidFill>
                        <a:effectLst/>
                        <a:latin typeface="Arial" panose="020B0604020202020204" pitchFamily="34" charset="0"/>
                        <a:cs typeface="Arial" panose="020B0604020202020204" pitchFamily="34" charset="0"/>
                      </a:endParaRPr>
                    </a:p>
                  </a:txBody>
                  <a:tcPr marL="6506" marR="6506" marT="6506" marB="0" anchor="ctr"/>
                </a:tc>
                <a:tc>
                  <a:txBody>
                    <a:bodyPr/>
                    <a:lstStyle/>
                    <a:p>
                      <a:pPr algn="ctr" fontAlgn="ctr"/>
                      <a:r>
                        <a:rPr lang="en-IN" sz="1400" u="none" strike="noStrike">
                          <a:effectLst/>
                          <a:latin typeface="Arial" panose="020B0604020202020204" pitchFamily="34" charset="0"/>
                          <a:cs typeface="Arial" panose="020B0604020202020204" pitchFamily="34" charset="0"/>
                        </a:rPr>
                        <a:t>CII MEMBER</a:t>
                      </a:r>
                      <a:endParaRPr lang="en-IN"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a:txBody>
                    <a:bodyPr/>
                    <a:lstStyle/>
                    <a:p>
                      <a:pPr algn="ctr" fontAlgn="ctr"/>
                      <a:r>
                        <a:rPr lang="en-IN" sz="1400" u="none" strike="noStrike">
                          <a:effectLst/>
                          <a:latin typeface="Arial" panose="020B0604020202020204" pitchFamily="34" charset="0"/>
                          <a:cs typeface="Arial" panose="020B0604020202020204" pitchFamily="34" charset="0"/>
                        </a:rPr>
                        <a:t>NON-MEMBER</a:t>
                      </a:r>
                      <a:endParaRPr lang="en-IN"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a:txBody>
                    <a:bodyPr/>
                    <a:lstStyle/>
                    <a:p>
                      <a:pPr algn="ctr" fontAlgn="ctr"/>
                      <a:r>
                        <a:rPr lang="en-IN" sz="1400" u="none" strike="noStrike">
                          <a:effectLst/>
                          <a:latin typeface="Arial" panose="020B0604020202020204" pitchFamily="34" charset="0"/>
                          <a:cs typeface="Arial" panose="020B0604020202020204" pitchFamily="34" charset="0"/>
                        </a:rPr>
                        <a:t>OVERSEAS</a:t>
                      </a:r>
                      <a:endParaRPr lang="en-IN"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extLst>
                  <a:ext uri="{0D108BD9-81ED-4DB2-BD59-A6C34878D82A}">
                    <a16:rowId xmlns:a16="http://schemas.microsoft.com/office/drawing/2014/main" val="3654674910"/>
                  </a:ext>
                </a:extLst>
              </a:tr>
              <a:tr h="156600">
                <a:tc vMerge="1">
                  <a:txBody>
                    <a:bodyPr/>
                    <a:lstStyle/>
                    <a:p>
                      <a:endParaRPr lang="en-IN"/>
                    </a:p>
                  </a:txBody>
                  <a:tcPr/>
                </a:tc>
                <a:tc>
                  <a:txBody>
                    <a:bodyPr/>
                    <a:lstStyle/>
                    <a:p>
                      <a:pPr algn="ctr" fontAlgn="ctr"/>
                      <a:r>
                        <a:rPr lang="en-IN" sz="1400" u="none" strike="noStrike">
                          <a:effectLst/>
                          <a:latin typeface="Arial" panose="020B0604020202020204" pitchFamily="34" charset="0"/>
                          <a:cs typeface="Arial" panose="020B0604020202020204" pitchFamily="34" charset="0"/>
                        </a:rPr>
                        <a:t>INR 15,000</a:t>
                      </a:r>
                      <a:endParaRPr lang="en-IN"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a:txBody>
                    <a:bodyPr/>
                    <a:lstStyle/>
                    <a:p>
                      <a:pPr algn="ctr" fontAlgn="ctr"/>
                      <a:r>
                        <a:rPr lang="en-IN" sz="1400" u="none" strike="noStrike">
                          <a:effectLst/>
                          <a:latin typeface="Arial" panose="020B0604020202020204" pitchFamily="34" charset="0"/>
                          <a:cs typeface="Arial" panose="020B0604020202020204" pitchFamily="34" charset="0"/>
                        </a:rPr>
                        <a:t>INR 16,000</a:t>
                      </a:r>
                      <a:endParaRPr lang="en-IN"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a:txBody>
                    <a:bodyPr/>
                    <a:lstStyle/>
                    <a:p>
                      <a:pPr algn="ctr" fontAlgn="ctr"/>
                      <a:r>
                        <a:rPr lang="en-IN" sz="1400" u="none" strike="noStrike">
                          <a:effectLst/>
                          <a:latin typeface="Arial" panose="020B0604020202020204" pitchFamily="34" charset="0"/>
                          <a:cs typeface="Arial" panose="020B0604020202020204" pitchFamily="34" charset="0"/>
                        </a:rPr>
                        <a:t>US$ 250</a:t>
                      </a:r>
                      <a:endParaRPr lang="en-IN"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a:txBody>
                    <a:bodyPr/>
                    <a:lstStyle/>
                    <a:p>
                      <a:pPr algn="ctr" fontAlgn="ctr"/>
                      <a:r>
                        <a:rPr lang="en-IN" sz="1400" u="none" strike="noStrike">
                          <a:effectLst/>
                          <a:latin typeface="Arial" panose="020B0604020202020204" pitchFamily="34" charset="0"/>
                          <a:cs typeface="Arial" panose="020B0604020202020204" pitchFamily="34" charset="0"/>
                        </a:rPr>
                        <a:t>INR 25,000</a:t>
                      </a:r>
                      <a:endParaRPr lang="en-IN"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a:txBody>
                    <a:bodyPr/>
                    <a:lstStyle/>
                    <a:p>
                      <a:pPr algn="ctr" fontAlgn="ctr"/>
                      <a:r>
                        <a:rPr lang="en-IN" sz="1400" u="none" strike="noStrike">
                          <a:effectLst/>
                          <a:latin typeface="Arial" panose="020B0604020202020204" pitchFamily="34" charset="0"/>
                          <a:cs typeface="Arial" panose="020B0604020202020204" pitchFamily="34" charset="0"/>
                        </a:rPr>
                        <a:t>INR 27,000</a:t>
                      </a:r>
                      <a:endParaRPr lang="en-IN"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a:txBody>
                    <a:bodyPr/>
                    <a:lstStyle/>
                    <a:p>
                      <a:pPr algn="ctr" fontAlgn="ctr"/>
                      <a:r>
                        <a:rPr lang="en-IN" sz="1400" u="none" strike="noStrike">
                          <a:effectLst/>
                          <a:latin typeface="Arial" panose="020B0604020202020204" pitchFamily="34" charset="0"/>
                          <a:cs typeface="Arial" panose="020B0604020202020204" pitchFamily="34" charset="0"/>
                        </a:rPr>
                        <a:t>US$ 425</a:t>
                      </a:r>
                      <a:endParaRPr lang="en-IN"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extLst>
                  <a:ext uri="{0D108BD9-81ED-4DB2-BD59-A6C34878D82A}">
                    <a16:rowId xmlns:a16="http://schemas.microsoft.com/office/drawing/2014/main" val="305040805"/>
                  </a:ext>
                </a:extLst>
              </a:tr>
              <a:tr h="317339">
                <a:tc>
                  <a:txBody>
                    <a:bodyPr/>
                    <a:lstStyle/>
                    <a:p>
                      <a:pPr algn="ctr" fontAlgn="ctr"/>
                      <a:r>
                        <a:rPr lang="en-IN" sz="1400" u="none" strike="noStrike">
                          <a:effectLst/>
                          <a:latin typeface="Arial" panose="020B0604020202020204" pitchFamily="34" charset="0"/>
                          <a:cs typeface="Arial" panose="020B0604020202020204" pitchFamily="34" charset="0"/>
                        </a:rPr>
                        <a:t>Company Video</a:t>
                      </a:r>
                      <a:endParaRPr lang="en-IN"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gridSpan="3">
                  <a:txBody>
                    <a:bodyPr/>
                    <a:lstStyle/>
                    <a:p>
                      <a:pPr algn="ctr" fontAlgn="ctr"/>
                      <a:r>
                        <a:rPr lang="en-IN" sz="1400" u="none" strike="noStrike">
                          <a:effectLst/>
                          <a:latin typeface="Arial" panose="020B0604020202020204" pitchFamily="34" charset="0"/>
                          <a:cs typeface="Arial" panose="020B0604020202020204" pitchFamily="34" charset="0"/>
                        </a:rPr>
                        <a:t>1 Video</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tc gridSpan="3">
                  <a:txBody>
                    <a:bodyPr/>
                    <a:lstStyle/>
                    <a:p>
                      <a:pPr algn="ctr" fontAlgn="ctr"/>
                      <a:r>
                        <a:rPr lang="en-IN" sz="1400" u="none" strike="noStrike">
                          <a:effectLst/>
                          <a:latin typeface="Arial" panose="020B0604020202020204" pitchFamily="34" charset="0"/>
                          <a:cs typeface="Arial" panose="020B0604020202020204" pitchFamily="34" charset="0"/>
                        </a:rPr>
                        <a:t>1 Video</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782699325"/>
                  </a:ext>
                </a:extLst>
              </a:tr>
              <a:tr h="486893">
                <a:tc>
                  <a:txBody>
                    <a:bodyPr/>
                    <a:lstStyle/>
                    <a:p>
                      <a:pPr algn="ctr" fontAlgn="ctr"/>
                      <a:r>
                        <a:rPr lang="en-US" sz="1400" u="none" strike="noStrike">
                          <a:effectLst/>
                          <a:latin typeface="Arial" panose="020B0604020202020204" pitchFamily="34" charset="0"/>
                          <a:cs typeface="Arial" panose="020B0604020202020204" pitchFamily="34" charset="0"/>
                        </a:rPr>
                        <a:t>Product - Photo / Brochure / Video / Write-up</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gridSpan="3">
                  <a:txBody>
                    <a:bodyPr/>
                    <a:lstStyle/>
                    <a:p>
                      <a:pPr algn="ctr" fontAlgn="ctr"/>
                      <a:r>
                        <a:rPr lang="en-IN" sz="1400" u="none" strike="noStrike" dirty="0">
                          <a:effectLst/>
                          <a:latin typeface="Arial" panose="020B0604020202020204" pitchFamily="34" charset="0"/>
                          <a:cs typeface="Arial" panose="020B0604020202020204" pitchFamily="34" charset="0"/>
                        </a:rPr>
                        <a:t>4 Nos</a:t>
                      </a:r>
                      <a:endParaRPr lang="en-IN" sz="1400" b="0" i="0" u="none" strike="noStrike" dirty="0">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tc gridSpan="3">
                  <a:txBody>
                    <a:bodyPr/>
                    <a:lstStyle/>
                    <a:p>
                      <a:pPr algn="ctr" fontAlgn="ctr"/>
                      <a:r>
                        <a:rPr lang="en-IN" sz="1400" u="none" strike="noStrike">
                          <a:effectLst/>
                          <a:latin typeface="Arial" panose="020B0604020202020204" pitchFamily="34" charset="0"/>
                          <a:cs typeface="Arial" panose="020B0604020202020204" pitchFamily="34" charset="0"/>
                        </a:rPr>
                        <a:t>10 Nos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787590716"/>
                  </a:ext>
                </a:extLst>
              </a:tr>
              <a:tr h="396240">
                <a:tc>
                  <a:txBody>
                    <a:bodyPr/>
                    <a:lstStyle/>
                    <a:p>
                      <a:pPr algn="ctr" fontAlgn="ctr"/>
                      <a:r>
                        <a:rPr lang="en-US" sz="1400" u="none" strike="noStrike">
                          <a:effectLst/>
                          <a:latin typeface="Arial" panose="020B0604020202020204" pitchFamily="34" charset="0"/>
                          <a:cs typeface="Arial" panose="020B0604020202020204" pitchFamily="34" charset="0"/>
                        </a:rPr>
                        <a:t>Banners for Product / Company Visual</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gridSpan="3">
                  <a:txBody>
                    <a:bodyPr/>
                    <a:lstStyle/>
                    <a:p>
                      <a:pPr algn="ctr" fontAlgn="ctr"/>
                      <a:r>
                        <a:rPr lang="en-IN" sz="1400" u="none" strike="noStrike" dirty="0">
                          <a:effectLst/>
                          <a:latin typeface="Arial" panose="020B0604020202020204" pitchFamily="34" charset="0"/>
                          <a:cs typeface="Arial" panose="020B0604020202020204" pitchFamily="34" charset="0"/>
                        </a:rPr>
                        <a:t>1 Banner</a:t>
                      </a:r>
                      <a:endParaRPr lang="en-IN" sz="1400" b="0" i="0" u="none" strike="noStrike" dirty="0">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tc gridSpan="3">
                  <a:txBody>
                    <a:bodyPr/>
                    <a:lstStyle/>
                    <a:p>
                      <a:pPr algn="ctr" fontAlgn="ctr"/>
                      <a:r>
                        <a:rPr lang="en-IN" sz="1400" u="none" strike="noStrike">
                          <a:effectLst/>
                          <a:latin typeface="Arial" panose="020B0604020202020204" pitchFamily="34" charset="0"/>
                          <a:cs typeface="Arial" panose="020B0604020202020204" pitchFamily="34" charset="0"/>
                        </a:rPr>
                        <a:t>2 Banner</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54060284"/>
                  </a:ext>
                </a:extLst>
              </a:tr>
              <a:tr h="380131">
                <a:tc>
                  <a:txBody>
                    <a:bodyPr/>
                    <a:lstStyle/>
                    <a:p>
                      <a:pPr algn="ctr" fontAlgn="ctr"/>
                      <a:r>
                        <a:rPr lang="en-US" sz="1400" u="none" strike="noStrike">
                          <a:effectLst/>
                          <a:latin typeface="Arial" panose="020B0604020202020204" pitchFamily="34" charset="0"/>
                          <a:cs typeface="Arial" panose="020B0604020202020204" pitchFamily="34" charset="0"/>
                        </a:rPr>
                        <a:t>Chat Option with Buyer / Visitor</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gridSpan="3">
                  <a:txBody>
                    <a:bodyPr/>
                    <a:lstStyle/>
                    <a:p>
                      <a:pPr algn="ctr" fontAlgn="ctr"/>
                      <a:r>
                        <a:rPr lang="en-IN" sz="1400" u="none" strike="noStrike">
                          <a:effectLst/>
                          <a:latin typeface="Arial" panose="020B0604020202020204" pitchFamily="34" charset="0"/>
                          <a:cs typeface="Arial" panose="020B0604020202020204" pitchFamily="34" charset="0"/>
                        </a:rPr>
                        <a:t>Yes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tc gridSpan="3">
                  <a:txBody>
                    <a:bodyPr/>
                    <a:lstStyle/>
                    <a:p>
                      <a:pPr algn="ctr" fontAlgn="ctr"/>
                      <a:r>
                        <a:rPr lang="en-IN" sz="1400" u="none" strike="noStrike">
                          <a:effectLst/>
                          <a:latin typeface="Arial" panose="020B0604020202020204" pitchFamily="34" charset="0"/>
                          <a:cs typeface="Arial" panose="020B0604020202020204" pitchFamily="34" charset="0"/>
                        </a:rPr>
                        <a:t>Yes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380901218"/>
                  </a:ext>
                </a:extLst>
              </a:tr>
              <a:tr h="317339">
                <a:tc>
                  <a:txBody>
                    <a:bodyPr/>
                    <a:lstStyle/>
                    <a:p>
                      <a:pPr algn="ctr" fontAlgn="ctr"/>
                      <a:r>
                        <a:rPr lang="en-US" sz="1400" u="none" strike="noStrike">
                          <a:effectLst/>
                          <a:latin typeface="Arial" panose="020B0604020202020204" pitchFamily="34" charset="0"/>
                          <a:cs typeface="Arial" panose="020B0604020202020204" pitchFamily="34" charset="0"/>
                        </a:rPr>
                        <a:t>Video Chat Option with Buyer / Visitor</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gridSpan="3">
                  <a:txBody>
                    <a:bodyPr/>
                    <a:lstStyle/>
                    <a:p>
                      <a:pPr algn="ctr" fontAlgn="ctr"/>
                      <a:r>
                        <a:rPr lang="en-IN" sz="1400" u="none" strike="noStrike">
                          <a:effectLst/>
                          <a:latin typeface="Arial" panose="020B0604020202020204" pitchFamily="34" charset="0"/>
                          <a:cs typeface="Arial" panose="020B0604020202020204" pitchFamily="34" charset="0"/>
                        </a:rPr>
                        <a:t>Yes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tc gridSpan="3">
                  <a:txBody>
                    <a:bodyPr/>
                    <a:lstStyle/>
                    <a:p>
                      <a:pPr algn="ctr" fontAlgn="ctr"/>
                      <a:r>
                        <a:rPr lang="en-IN" sz="1400" u="none" strike="noStrike">
                          <a:effectLst/>
                          <a:latin typeface="Arial" panose="020B0604020202020204" pitchFamily="34" charset="0"/>
                          <a:cs typeface="Arial" panose="020B0604020202020204" pitchFamily="34" charset="0"/>
                        </a:rPr>
                        <a:t>Yes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17899452"/>
                  </a:ext>
                </a:extLst>
              </a:tr>
              <a:tr h="317339">
                <a:tc>
                  <a:txBody>
                    <a:bodyPr/>
                    <a:lstStyle/>
                    <a:p>
                      <a:pPr algn="ctr" fontAlgn="ctr"/>
                      <a:r>
                        <a:rPr lang="en-US" sz="1400" u="none" strike="noStrike">
                          <a:effectLst/>
                          <a:latin typeface="Arial" panose="020B0604020202020204" pitchFamily="34" charset="0"/>
                          <a:cs typeface="Arial" panose="020B0604020202020204" pitchFamily="34" charset="0"/>
                        </a:rPr>
                        <a:t>Receiving Enquiry through  Email / SMS</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gridSpan="3">
                  <a:txBody>
                    <a:bodyPr/>
                    <a:lstStyle/>
                    <a:p>
                      <a:pPr algn="ctr" fontAlgn="ctr"/>
                      <a:r>
                        <a:rPr lang="en-IN" sz="1400" u="none" strike="noStrike">
                          <a:effectLst/>
                          <a:latin typeface="Arial" panose="020B0604020202020204" pitchFamily="34" charset="0"/>
                          <a:cs typeface="Arial" panose="020B0604020202020204" pitchFamily="34" charset="0"/>
                        </a:rPr>
                        <a:t>Yes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tc gridSpan="3">
                  <a:txBody>
                    <a:bodyPr/>
                    <a:lstStyle/>
                    <a:p>
                      <a:pPr algn="ctr" fontAlgn="ctr"/>
                      <a:r>
                        <a:rPr lang="en-IN" sz="1400" u="none" strike="noStrike">
                          <a:effectLst/>
                          <a:latin typeface="Arial" panose="020B0604020202020204" pitchFamily="34" charset="0"/>
                          <a:cs typeface="Arial" panose="020B0604020202020204" pitchFamily="34" charset="0"/>
                        </a:rPr>
                        <a:t>Yes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218658481"/>
                  </a:ext>
                </a:extLst>
              </a:tr>
              <a:tr h="317339">
                <a:tc>
                  <a:txBody>
                    <a:bodyPr/>
                    <a:lstStyle/>
                    <a:p>
                      <a:pPr algn="ctr" fontAlgn="ctr"/>
                      <a:r>
                        <a:rPr lang="en-US" sz="1400" u="none" strike="noStrike">
                          <a:effectLst/>
                          <a:latin typeface="Arial" panose="020B0604020202020204" pitchFamily="34" charset="0"/>
                          <a:cs typeface="Arial" panose="020B0604020202020204" pitchFamily="34" charset="0"/>
                        </a:rPr>
                        <a:t>Feature to add Company’s Social Media Handles</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gridSpan="3">
                  <a:txBody>
                    <a:bodyPr/>
                    <a:lstStyle/>
                    <a:p>
                      <a:pPr algn="ctr" fontAlgn="ctr"/>
                      <a:r>
                        <a:rPr lang="en-IN" sz="1400" u="none" strike="noStrike">
                          <a:effectLst/>
                          <a:latin typeface="Arial" panose="020B0604020202020204" pitchFamily="34" charset="0"/>
                          <a:cs typeface="Arial" panose="020B0604020202020204" pitchFamily="34" charset="0"/>
                        </a:rPr>
                        <a:t>Yes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tc gridSpan="3">
                  <a:txBody>
                    <a:bodyPr/>
                    <a:lstStyle/>
                    <a:p>
                      <a:pPr algn="ctr" fontAlgn="ctr"/>
                      <a:r>
                        <a:rPr lang="en-IN" sz="1400" u="none" strike="noStrike">
                          <a:effectLst/>
                          <a:latin typeface="Arial" panose="020B0604020202020204" pitchFamily="34" charset="0"/>
                          <a:cs typeface="Arial" panose="020B0604020202020204" pitchFamily="34" charset="0"/>
                        </a:rPr>
                        <a:t>Yes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00918716"/>
                  </a:ext>
                </a:extLst>
              </a:tr>
              <a:tr h="317339">
                <a:tc>
                  <a:txBody>
                    <a:bodyPr/>
                    <a:lstStyle/>
                    <a:p>
                      <a:pPr algn="ctr" fontAlgn="ctr"/>
                      <a:r>
                        <a:rPr lang="en-US" sz="1400" u="none" strike="noStrike">
                          <a:effectLst/>
                          <a:latin typeface="Arial" panose="020B0604020202020204" pitchFamily="34" charset="0"/>
                          <a:cs typeface="Arial" panose="020B0604020202020204" pitchFamily="34" charset="0"/>
                        </a:rPr>
                        <a:t>Feature to add Company’s Logo on the Booth</a:t>
                      </a:r>
                      <a:endParaRPr lang="en-US" sz="1400" b="1"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gridSpan="3">
                  <a:txBody>
                    <a:bodyPr/>
                    <a:lstStyle/>
                    <a:p>
                      <a:pPr algn="ctr" fontAlgn="ctr"/>
                      <a:r>
                        <a:rPr lang="en-IN" sz="1400" u="none" strike="noStrike">
                          <a:effectLst/>
                          <a:latin typeface="Arial" panose="020B0604020202020204" pitchFamily="34" charset="0"/>
                          <a:cs typeface="Arial" panose="020B0604020202020204" pitchFamily="34" charset="0"/>
                        </a:rPr>
                        <a:t>Yes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tc gridSpan="3">
                  <a:txBody>
                    <a:bodyPr/>
                    <a:lstStyle/>
                    <a:p>
                      <a:pPr algn="ctr" fontAlgn="ctr"/>
                      <a:r>
                        <a:rPr lang="en-IN" sz="1400" u="none" strike="noStrike">
                          <a:effectLst/>
                          <a:latin typeface="Arial" panose="020B0604020202020204" pitchFamily="34" charset="0"/>
                          <a:cs typeface="Arial" panose="020B0604020202020204" pitchFamily="34" charset="0"/>
                        </a:rPr>
                        <a:t>Yes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67305832"/>
                  </a:ext>
                </a:extLst>
              </a:tr>
              <a:tr h="287192">
                <a:tc>
                  <a:txBody>
                    <a:bodyPr/>
                    <a:lstStyle/>
                    <a:p>
                      <a:pPr algn="ctr" fontAlgn="ctr"/>
                      <a:r>
                        <a:rPr lang="en-US" sz="1400" u="none" strike="noStrike" dirty="0">
                          <a:effectLst/>
                          <a:latin typeface="Arial" panose="020B0604020202020204" pitchFamily="34" charset="0"/>
                          <a:cs typeface="Arial" panose="020B0604020202020204" pitchFamily="34" charset="0"/>
                        </a:rPr>
                        <a:t>Duration of the Virtual Exhibition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6506" marR="6506" marT="6506" marB="0" anchor="ctr"/>
                </a:tc>
                <a:tc gridSpan="3">
                  <a:txBody>
                    <a:bodyPr/>
                    <a:lstStyle/>
                    <a:p>
                      <a:pPr algn="ctr" fontAlgn="ctr"/>
                      <a:r>
                        <a:rPr lang="en-IN" sz="1400" u="none" strike="noStrike">
                          <a:effectLst/>
                          <a:latin typeface="Arial" panose="020B0604020202020204" pitchFamily="34" charset="0"/>
                          <a:cs typeface="Arial" panose="020B0604020202020204" pitchFamily="34" charset="0"/>
                        </a:rPr>
                        <a:t>45 Days</a:t>
                      </a:r>
                      <a:endParaRPr lang="en-IN" sz="1400" b="0" i="0" u="none" strike="noStrike">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tc gridSpan="3">
                  <a:txBody>
                    <a:bodyPr/>
                    <a:lstStyle/>
                    <a:p>
                      <a:pPr algn="ctr" fontAlgn="ctr"/>
                      <a:r>
                        <a:rPr lang="en-IN" sz="1400" u="none" strike="noStrike" dirty="0">
                          <a:effectLst/>
                          <a:latin typeface="Arial" panose="020B0604020202020204" pitchFamily="34" charset="0"/>
                          <a:cs typeface="Arial" panose="020B0604020202020204" pitchFamily="34" charset="0"/>
                        </a:rPr>
                        <a:t>45 Days</a:t>
                      </a:r>
                      <a:endParaRPr lang="en-IN" sz="1400" b="0" i="0" u="none" strike="noStrike" dirty="0">
                        <a:solidFill>
                          <a:srgbClr val="000000"/>
                        </a:solidFill>
                        <a:effectLst/>
                        <a:latin typeface="Arial" panose="020B0604020202020204" pitchFamily="34" charset="0"/>
                        <a:cs typeface="Arial" panose="020B0604020202020204" pitchFamily="34" charset="0"/>
                      </a:endParaRPr>
                    </a:p>
                  </a:txBody>
                  <a:tcPr marL="6506" marR="6506" marT="6506"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48947028"/>
                  </a:ext>
                </a:extLst>
              </a:tr>
            </a:tbl>
          </a:graphicData>
        </a:graphic>
      </p:graphicFrame>
    </p:spTree>
    <p:extLst>
      <p:ext uri="{BB962C8B-B14F-4D97-AF65-F5344CB8AC3E}">
        <p14:creationId xmlns:p14="http://schemas.microsoft.com/office/powerpoint/2010/main" val="246437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A6CED4-6F61-49B8-8477-D58349E62B9D}"/>
              </a:ext>
            </a:extLst>
          </p:cNvPr>
          <p:cNvSpPr/>
          <p:nvPr/>
        </p:nvSpPr>
        <p:spPr>
          <a:xfrm>
            <a:off x="2361480" y="1780343"/>
            <a:ext cx="7460933" cy="1270797"/>
          </a:xfrm>
          <a:prstGeom prst="rect">
            <a:avLst/>
          </a:prstGeom>
        </p:spPr>
        <p:txBody>
          <a:bodyPr wrap="square">
            <a:spAutoFit/>
          </a:bodyPr>
          <a:lstStyle/>
          <a:p>
            <a:pPr algn="ctr">
              <a:lnSpc>
                <a:spcPct val="115000"/>
              </a:lnSpc>
              <a:spcAft>
                <a:spcPts val="0"/>
              </a:spcAft>
            </a:pPr>
            <a:r>
              <a:rPr lang="en-US" sz="7200" dirty="0">
                <a:solidFill>
                  <a:schemeClr val="bg1"/>
                </a:solidFill>
                <a:latin typeface="Algerian" panose="04020705040A02060702" pitchFamily="82" charset="0"/>
                <a:ea typeface="Calibri" panose="020F0502020204030204" pitchFamily="34" charset="0"/>
                <a:cs typeface="Arial" panose="020B0604020202020204" pitchFamily="34" charset="0"/>
              </a:rPr>
              <a:t>FLYER</a:t>
            </a:r>
            <a:endParaRPr lang="en-IN" sz="7200" dirty="0">
              <a:solidFill>
                <a:schemeClr val="bg1"/>
              </a:solidFill>
              <a:latin typeface="Algerian" panose="04020705040A02060702" pitchFamily="82" charset="0"/>
              <a:ea typeface="Calibri" panose="020F050202020403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AF190362-1E11-47F9-AEE3-330204A84A00}"/>
              </a:ext>
            </a:extLst>
          </p:cNvPr>
          <p:cNvCxnSpPr/>
          <p:nvPr/>
        </p:nvCxnSpPr>
        <p:spPr>
          <a:xfrm>
            <a:off x="-3" y="3114675"/>
            <a:ext cx="12192000"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2862AC2-C53F-4835-8238-F1BBC8D67805}"/>
              </a:ext>
            </a:extLst>
          </p:cNvPr>
          <p:cNvGrpSpPr/>
          <p:nvPr/>
        </p:nvGrpSpPr>
        <p:grpSpPr>
          <a:xfrm>
            <a:off x="0" y="6534150"/>
            <a:ext cx="12192000" cy="309757"/>
            <a:chOff x="0" y="6534150"/>
            <a:chExt cx="12192000" cy="309757"/>
          </a:xfrm>
        </p:grpSpPr>
        <p:cxnSp>
          <p:nvCxnSpPr>
            <p:cNvPr id="17" name="Straight Connector 16">
              <a:extLst>
                <a:ext uri="{FF2B5EF4-FFF2-40B4-BE49-F238E27FC236}">
                  <a16:creationId xmlns:a16="http://schemas.microsoft.com/office/drawing/2014/main" id="{55A183BE-5573-47F5-AF56-B788326FBC80}"/>
                </a:ext>
              </a:extLst>
            </p:cNvPr>
            <p:cNvCxnSpPr/>
            <p:nvPr/>
          </p:nvCxnSpPr>
          <p:spPr>
            <a:xfrm>
              <a:off x="0" y="6534150"/>
              <a:ext cx="12192000"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CFA3D04-4682-4B4B-A49E-3732BB0975F3}"/>
                </a:ext>
              </a:extLst>
            </p:cNvPr>
            <p:cNvSpPr/>
            <p:nvPr/>
          </p:nvSpPr>
          <p:spPr>
            <a:xfrm>
              <a:off x="190499" y="6597686"/>
              <a:ext cx="11820525" cy="246221"/>
            </a:xfrm>
            <a:prstGeom prst="rect">
              <a:avLst/>
            </a:prstGeom>
          </p:spPr>
          <p:txBody>
            <a:bodyPr wrap="square">
              <a:spAutoFit/>
            </a:bodyPr>
            <a:lstStyle/>
            <a:p>
              <a:endParaRPr lang="en-IN" sz="10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6163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378871B-4A8A-4993-AE6B-91F5B13E03CD}"/>
              </a:ext>
            </a:extLst>
          </p:cNvPr>
          <p:cNvPicPr>
            <a:picLocks noChangeAspect="1"/>
          </p:cNvPicPr>
          <p:nvPr/>
        </p:nvPicPr>
        <p:blipFill>
          <a:blip r:embed="rId2"/>
          <a:stretch>
            <a:fillRect/>
          </a:stretch>
        </p:blipFill>
        <p:spPr>
          <a:xfrm>
            <a:off x="4338325" y="643467"/>
            <a:ext cx="3515350" cy="5571066"/>
          </a:xfrm>
          <a:prstGeom prst="rect">
            <a:avLst/>
          </a:prstGeom>
        </p:spPr>
      </p:pic>
    </p:spTree>
    <p:extLst>
      <p:ext uri="{BB962C8B-B14F-4D97-AF65-F5344CB8AC3E}">
        <p14:creationId xmlns:p14="http://schemas.microsoft.com/office/powerpoint/2010/main" val="102880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7BA360C3-4863-46D3-9D45-FBA1F9045CD0}"/>
              </a:ext>
            </a:extLst>
          </p:cNvPr>
          <p:cNvPicPr>
            <a:picLocks noChangeAspect="1"/>
          </p:cNvPicPr>
          <p:nvPr/>
        </p:nvPicPr>
        <p:blipFill>
          <a:blip r:embed="rId2"/>
          <a:stretch>
            <a:fillRect/>
          </a:stretch>
        </p:blipFill>
        <p:spPr>
          <a:xfrm>
            <a:off x="1112838" y="717788"/>
            <a:ext cx="4205911" cy="5176178"/>
          </a:xfrm>
          <a:prstGeom prst="rect">
            <a:avLst/>
          </a:prstGeom>
        </p:spPr>
      </p:pic>
      <p:cxnSp>
        <p:nvCxnSpPr>
          <p:cNvPr id="32" name="Straight Connector 31">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BD412EF-04F8-4247-A8BD-3428ED1CACB6}"/>
              </a:ext>
            </a:extLst>
          </p:cNvPr>
          <p:cNvPicPr>
            <a:picLocks noChangeAspect="1"/>
          </p:cNvPicPr>
          <p:nvPr/>
        </p:nvPicPr>
        <p:blipFill>
          <a:blip r:embed="rId3"/>
          <a:stretch>
            <a:fillRect/>
          </a:stretch>
        </p:blipFill>
        <p:spPr>
          <a:xfrm>
            <a:off x="6260621" y="1067579"/>
            <a:ext cx="5210975" cy="2758440"/>
          </a:xfrm>
          <a:prstGeom prst="rect">
            <a:avLst/>
          </a:prstGeom>
        </p:spPr>
      </p:pic>
      <p:pic>
        <p:nvPicPr>
          <p:cNvPr id="24" name="Picture 23">
            <a:extLst>
              <a:ext uri="{FF2B5EF4-FFF2-40B4-BE49-F238E27FC236}">
                <a16:creationId xmlns:a16="http://schemas.microsoft.com/office/drawing/2014/main" id="{F6B997E8-9518-47D1-B9A5-7CCFCC6AA2E3}"/>
              </a:ext>
            </a:extLst>
          </p:cNvPr>
          <p:cNvPicPr>
            <a:picLocks noChangeAspect="1"/>
          </p:cNvPicPr>
          <p:nvPr/>
        </p:nvPicPr>
        <p:blipFill>
          <a:blip r:embed="rId4"/>
          <a:stretch>
            <a:fillRect/>
          </a:stretch>
        </p:blipFill>
        <p:spPr>
          <a:xfrm>
            <a:off x="6218750" y="4175372"/>
            <a:ext cx="5294716" cy="1528533"/>
          </a:xfrm>
          <a:prstGeom prst="rect">
            <a:avLst/>
          </a:prstGeom>
        </p:spPr>
      </p:pic>
    </p:spTree>
    <p:extLst>
      <p:ext uri="{BB962C8B-B14F-4D97-AF65-F5344CB8AC3E}">
        <p14:creationId xmlns:p14="http://schemas.microsoft.com/office/powerpoint/2010/main" val="411594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A6CED4-6F61-49B8-8477-D58349E62B9D}"/>
              </a:ext>
            </a:extLst>
          </p:cNvPr>
          <p:cNvSpPr/>
          <p:nvPr/>
        </p:nvSpPr>
        <p:spPr>
          <a:xfrm>
            <a:off x="0" y="0"/>
            <a:ext cx="11812241" cy="1194366"/>
          </a:xfrm>
          <a:prstGeom prst="rect">
            <a:avLst/>
          </a:prstGeom>
        </p:spPr>
        <p:txBody>
          <a:bodyPr wrap="square">
            <a:spAutoFit/>
          </a:bodyPr>
          <a:lstStyle/>
          <a:p>
            <a:pPr algn="ctr">
              <a:lnSpc>
                <a:spcPct val="150000"/>
              </a:lnSpc>
            </a:pPr>
            <a:r>
              <a:rPr lang="en-US" sz="5400" dirty="0" err="1">
                <a:solidFill>
                  <a:srgbClr val="FFFFFF"/>
                </a:solidFill>
                <a:latin typeface="Algerian" panose="04020705040A02060702" pitchFamily="82" charset="0"/>
                <a:cs typeface="Arial" panose="020B0604020202020204" pitchFamily="34" charset="0"/>
              </a:rPr>
              <a:t>conCEPT</a:t>
            </a:r>
            <a:endParaRPr lang="en-IN" sz="5400" dirty="0">
              <a:solidFill>
                <a:srgbClr val="FFFFFF"/>
              </a:solidFill>
              <a:latin typeface="Algerian" panose="04020705040A02060702" pitchFamily="82" charset="0"/>
              <a:cs typeface="Arial" panose="020B0604020202020204" pitchFamily="34" charset="0"/>
            </a:endParaRPr>
          </a:p>
        </p:txBody>
      </p:sp>
      <p:cxnSp>
        <p:nvCxnSpPr>
          <p:cNvPr id="10" name="Straight Connector 9">
            <a:extLst>
              <a:ext uri="{FF2B5EF4-FFF2-40B4-BE49-F238E27FC236}">
                <a16:creationId xmlns:a16="http://schemas.microsoft.com/office/drawing/2014/main" id="{8687CCE4-3CC7-41AF-A2E1-DCBF93D1D1D4}"/>
              </a:ext>
            </a:extLst>
          </p:cNvPr>
          <p:cNvCxnSpPr>
            <a:cxnSpLocks/>
          </p:cNvCxnSpPr>
          <p:nvPr/>
        </p:nvCxnSpPr>
        <p:spPr>
          <a:xfrm>
            <a:off x="-48660" y="1100707"/>
            <a:ext cx="12192000"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8A43928-AEAE-4E7B-ABE2-AA7C725F15CD}"/>
              </a:ext>
            </a:extLst>
          </p:cNvPr>
          <p:cNvSpPr/>
          <p:nvPr/>
        </p:nvSpPr>
        <p:spPr>
          <a:xfrm>
            <a:off x="259081" y="1194366"/>
            <a:ext cx="11553160" cy="5326779"/>
          </a:xfrm>
          <a:prstGeom prst="rect">
            <a:avLst/>
          </a:prstGeom>
        </p:spPr>
        <p:txBody>
          <a:bodyPr wrap="square">
            <a:spAutoFit/>
          </a:bodyPr>
          <a:lstStyle/>
          <a:p>
            <a:pPr algn="just">
              <a:lnSpc>
                <a:spcPct val="150000"/>
              </a:lnSpc>
            </a:pPr>
            <a:r>
              <a:rPr lang="en-US" dirty="0">
                <a:solidFill>
                  <a:schemeClr val="bg1"/>
                </a:solidFill>
                <a:latin typeface="Arial" panose="020B0604020202020204" pitchFamily="34" charset="0"/>
                <a:cs typeface="Arial" panose="020B0604020202020204" pitchFamily="34" charset="0"/>
              </a:rPr>
              <a:t>The Covid-19 pandemic, the worst ever witnessed in the last one century, has brought life on crossroads.      The need of the hour is to address the safety of our living spaces, personal wellbeing and follow protocols to restart the economy for the continuity of our business operations. </a:t>
            </a:r>
          </a:p>
          <a:p>
            <a:pPr algn="just">
              <a:lnSpc>
                <a:spcPct val="150000"/>
              </a:lnSpc>
            </a:pPr>
            <a:endParaRPr lang="en-US" sz="1000" dirty="0">
              <a:solidFill>
                <a:schemeClr val="bg1"/>
              </a:solidFill>
              <a:latin typeface="Arial" panose="020B0604020202020204" pitchFamily="34" charset="0"/>
              <a:cs typeface="Arial" panose="020B0604020202020204" pitchFamily="34" charset="0"/>
            </a:endParaRPr>
          </a:p>
          <a:p>
            <a:pPr algn="just">
              <a:lnSpc>
                <a:spcPct val="150000"/>
              </a:lnSpc>
            </a:pPr>
            <a:r>
              <a:rPr lang="en-US" dirty="0">
                <a:solidFill>
                  <a:schemeClr val="bg1"/>
                </a:solidFill>
                <a:latin typeface="Arial" panose="020B0604020202020204" pitchFamily="34" charset="0"/>
                <a:cs typeface="Arial" panose="020B0604020202020204" pitchFamily="34" charset="0"/>
              </a:rPr>
              <a:t>The rapid growth and innovation in the sanitation and personal hygiene space has created ample opportunities for businesses to introduce products &amp; services to restrict the spread of the virus and create safe workplaces to unlock life. Technology and artificial intelligence advancement have helped in this sphere to reboot economy.  </a:t>
            </a:r>
          </a:p>
          <a:p>
            <a:pPr algn="just">
              <a:lnSpc>
                <a:spcPct val="150000"/>
              </a:lnSpc>
            </a:pPr>
            <a:endParaRPr lang="en-US" sz="1000" dirty="0">
              <a:solidFill>
                <a:schemeClr val="bg1"/>
              </a:solidFill>
              <a:latin typeface="Arial" panose="020B0604020202020204" pitchFamily="34" charset="0"/>
              <a:cs typeface="Arial" panose="020B0604020202020204" pitchFamily="34" charset="0"/>
            </a:endParaRPr>
          </a:p>
          <a:p>
            <a:pPr algn="just">
              <a:lnSpc>
                <a:spcPct val="150000"/>
              </a:lnSpc>
            </a:pPr>
            <a:r>
              <a:rPr lang="en-US" dirty="0">
                <a:solidFill>
                  <a:schemeClr val="bg1"/>
                </a:solidFill>
                <a:latin typeface="Arial" panose="020B0604020202020204" pitchFamily="34" charset="0"/>
                <a:cs typeface="Arial" panose="020B0604020202020204" pitchFamily="34" charset="0"/>
              </a:rPr>
              <a:t>Confederation of Indian Industry (CII), India’s Premier Industry Association  is organizing a virtual exposition “SANIMART” – Key to Unlocking LIFE, from 28 August to 12  October 2020, to bring together a wide spectrum of products and services relating to sanitization on a single platform for the benefit of the community and industries. The exposition will explore best practices and protocols to be followed &amp; new products to be used to safely      re-open work spaces meeting regulatory compliances.</a:t>
            </a:r>
          </a:p>
          <a:p>
            <a:pPr algn="just">
              <a:lnSpc>
                <a:spcPct val="150000"/>
              </a:lnSpc>
            </a:pPr>
            <a:endParaRPr lang="en-IN" sz="1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623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005983-311D-4068-B367-39E38EC277E3}"/>
              </a:ext>
            </a:extLst>
          </p:cNvPr>
          <p:cNvSpPr/>
          <p:nvPr/>
        </p:nvSpPr>
        <p:spPr>
          <a:xfrm>
            <a:off x="1766930" y="1444327"/>
            <a:ext cx="8658139" cy="2544992"/>
          </a:xfrm>
          <a:prstGeom prst="rect">
            <a:avLst/>
          </a:prstGeom>
        </p:spPr>
        <p:txBody>
          <a:bodyPr wrap="none">
            <a:spAutoFit/>
          </a:bodyPr>
          <a:lstStyle/>
          <a:p>
            <a:pPr algn="ctr">
              <a:lnSpc>
                <a:spcPct val="115000"/>
              </a:lnSpc>
              <a:spcAft>
                <a:spcPts val="0"/>
              </a:spcAft>
            </a:pPr>
            <a:r>
              <a:rPr lang="en-US" sz="7200" b="1" dirty="0">
                <a:solidFill>
                  <a:schemeClr val="bg1"/>
                </a:solidFill>
                <a:latin typeface="Algerian" panose="04020705040A02060702" pitchFamily="82" charset="0"/>
                <a:ea typeface="Calibri" panose="020F0502020204030204" pitchFamily="34" charset="0"/>
                <a:cs typeface="Arial" panose="020B0604020202020204" pitchFamily="34" charset="0"/>
              </a:rPr>
              <a:t>EXHIBITOR PROFILE</a:t>
            </a:r>
          </a:p>
          <a:p>
            <a:pPr algn="ctr">
              <a:lnSpc>
                <a:spcPct val="115000"/>
              </a:lnSpc>
              <a:spcAft>
                <a:spcPts val="0"/>
              </a:spcAft>
            </a:pPr>
            <a:endParaRPr lang="en-US" sz="7200" b="1" dirty="0">
              <a:solidFill>
                <a:schemeClr val="bg1"/>
              </a:solidFill>
              <a:latin typeface="Algerian" panose="04020705040A02060702" pitchFamily="82" charset="0"/>
              <a:ea typeface="Calibri" panose="020F050202020403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5766165E-8A8F-431F-ACF8-AA0E5B9034EF}"/>
              </a:ext>
            </a:extLst>
          </p:cNvPr>
          <p:cNvCxnSpPr/>
          <p:nvPr/>
        </p:nvCxnSpPr>
        <p:spPr>
          <a:xfrm>
            <a:off x="-3" y="3114675"/>
            <a:ext cx="12192000"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999C192-E9A0-4F99-9C12-6DF308D1CD45}"/>
              </a:ext>
            </a:extLst>
          </p:cNvPr>
          <p:cNvGrpSpPr/>
          <p:nvPr/>
        </p:nvGrpSpPr>
        <p:grpSpPr>
          <a:xfrm>
            <a:off x="0" y="6534150"/>
            <a:ext cx="12192000" cy="309757"/>
            <a:chOff x="0" y="6534150"/>
            <a:chExt cx="12192000" cy="309757"/>
          </a:xfrm>
        </p:grpSpPr>
        <p:cxnSp>
          <p:nvCxnSpPr>
            <p:cNvPr id="13" name="Straight Connector 12">
              <a:extLst>
                <a:ext uri="{FF2B5EF4-FFF2-40B4-BE49-F238E27FC236}">
                  <a16:creationId xmlns:a16="http://schemas.microsoft.com/office/drawing/2014/main" id="{AB2408C5-F826-407C-A8F0-3040C5EAF2FE}"/>
                </a:ext>
              </a:extLst>
            </p:cNvPr>
            <p:cNvCxnSpPr/>
            <p:nvPr/>
          </p:nvCxnSpPr>
          <p:spPr>
            <a:xfrm>
              <a:off x="0" y="6534150"/>
              <a:ext cx="12192000"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FBE58E6-DB54-4D75-9832-2D6BE045A934}"/>
                </a:ext>
              </a:extLst>
            </p:cNvPr>
            <p:cNvSpPr/>
            <p:nvPr/>
          </p:nvSpPr>
          <p:spPr>
            <a:xfrm>
              <a:off x="190499" y="6597686"/>
              <a:ext cx="11820525" cy="246221"/>
            </a:xfrm>
            <a:prstGeom prst="rect">
              <a:avLst/>
            </a:prstGeom>
          </p:spPr>
          <p:txBody>
            <a:bodyPr wrap="square">
              <a:spAutoFit/>
            </a:bodyPr>
            <a:lstStyle/>
            <a:p>
              <a:endParaRPr lang="en-IN" sz="10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0610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585FA4-5E35-4403-9E4D-8AE257D2A423}"/>
              </a:ext>
            </a:extLst>
          </p:cNvPr>
          <p:cNvGrpSpPr/>
          <p:nvPr/>
        </p:nvGrpSpPr>
        <p:grpSpPr>
          <a:xfrm>
            <a:off x="0" y="6534150"/>
            <a:ext cx="12192000" cy="309757"/>
            <a:chOff x="0" y="6534150"/>
            <a:chExt cx="12192000" cy="309757"/>
          </a:xfrm>
        </p:grpSpPr>
        <p:cxnSp>
          <p:nvCxnSpPr>
            <p:cNvPr id="10" name="Straight Connector 9">
              <a:extLst>
                <a:ext uri="{FF2B5EF4-FFF2-40B4-BE49-F238E27FC236}">
                  <a16:creationId xmlns:a16="http://schemas.microsoft.com/office/drawing/2014/main" id="{73BFC074-24FD-4ABC-B4CB-6951BECD968D}"/>
                </a:ext>
              </a:extLst>
            </p:cNvPr>
            <p:cNvCxnSpPr/>
            <p:nvPr/>
          </p:nvCxnSpPr>
          <p:spPr>
            <a:xfrm>
              <a:off x="0" y="6534150"/>
              <a:ext cx="12192000"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2022BAC-E8D5-4B62-9E0C-836F52F4186F}"/>
                </a:ext>
              </a:extLst>
            </p:cNvPr>
            <p:cNvSpPr/>
            <p:nvPr/>
          </p:nvSpPr>
          <p:spPr>
            <a:xfrm>
              <a:off x="190499" y="6597686"/>
              <a:ext cx="11820525" cy="246221"/>
            </a:xfrm>
            <a:prstGeom prst="rect">
              <a:avLst/>
            </a:prstGeom>
          </p:spPr>
          <p:txBody>
            <a:bodyPr wrap="square">
              <a:spAutoFit/>
            </a:bodyPr>
            <a:lstStyle/>
            <a:p>
              <a:endParaRPr lang="en-IN" sz="1000" dirty="0">
                <a:solidFill>
                  <a:schemeClr val="bg1"/>
                </a:solidFill>
                <a:latin typeface="Times New Roman" panose="02020603050405020304" pitchFamily="18" charset="0"/>
                <a:cs typeface="Times New Roman" panose="02020603050405020304" pitchFamily="18" charset="0"/>
              </a:endParaRPr>
            </a:p>
          </p:txBody>
        </p:sp>
      </p:grpSp>
      <p:sp>
        <p:nvSpPr>
          <p:cNvPr id="4" name="Rectangle 3">
            <a:extLst>
              <a:ext uri="{FF2B5EF4-FFF2-40B4-BE49-F238E27FC236}">
                <a16:creationId xmlns:a16="http://schemas.microsoft.com/office/drawing/2014/main" id="{48F9B356-A25C-43E2-BB28-BAFA725DEF6A}"/>
              </a:ext>
            </a:extLst>
          </p:cNvPr>
          <p:cNvSpPr/>
          <p:nvPr/>
        </p:nvSpPr>
        <p:spPr>
          <a:xfrm>
            <a:off x="190499" y="152460"/>
            <a:ext cx="11820525" cy="6463308"/>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1.Sanitization Industry:</a:t>
            </a:r>
          </a:p>
          <a:p>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Manufacturers of Disinfectant chemicals and sanitizers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Sanitizer dispensers’ manufacturers and sellers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Containers and Bins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Collection &amp; Transfer of Waste</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Disposable consumables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Floormats, Door handles protection, etc.</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Manufacturing of sanitizer defogging machines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2.Technology:</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Artificial Intelligence application in opening Airports Safely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AI applications for monitoring offices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Contactless thermal scanning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Applications for Hotel Industry </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3. Service providers :</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Housekeeping &amp; Facility Management Agencies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New Technologies in disposing waste safely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Companies in Training Sanitization Experts </a:t>
            </a: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31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91B2E4-FDE5-4A1D-9126-8C62065A8A64}"/>
              </a:ext>
            </a:extLst>
          </p:cNvPr>
          <p:cNvSpPr/>
          <p:nvPr/>
        </p:nvSpPr>
        <p:spPr>
          <a:xfrm>
            <a:off x="411480" y="143262"/>
            <a:ext cx="11643360" cy="5909310"/>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4. Safety Equipment manufacturers : </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Manufacturers and retailers of contactless temperature scanning equipment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IT solutions for contactless data capturing of offices, malls, Societies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Contactless bathroom fittings for minimum touch points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Automatic Doors / Access  control mechanism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Contactless sanitizer dispensing machines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Traffic light systems for washrooms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Thermal screening</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UV Care sanitizers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5. </a:t>
            </a:r>
            <a:r>
              <a:rPr lang="en-US" b="1" dirty="0" err="1">
                <a:solidFill>
                  <a:schemeClr val="bg1"/>
                </a:solidFill>
                <a:latin typeface="Arial" panose="020B0604020202020204" pitchFamily="34" charset="0"/>
                <a:cs typeface="Arial" panose="020B0604020202020204" pitchFamily="34" charset="0"/>
              </a:rPr>
              <a:t>Covid</a:t>
            </a:r>
            <a:r>
              <a:rPr lang="en-US" b="1" dirty="0">
                <a:solidFill>
                  <a:schemeClr val="bg1"/>
                </a:solidFill>
                <a:latin typeface="Arial" panose="020B0604020202020204" pitchFamily="34" charset="0"/>
                <a:cs typeface="Arial" panose="020B0604020202020204" pitchFamily="34" charset="0"/>
              </a:rPr>
              <a:t> Care Products :</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Manufacturers and E-</a:t>
            </a:r>
            <a:r>
              <a:rPr lang="en-US" dirty="0" err="1">
                <a:solidFill>
                  <a:schemeClr val="bg1"/>
                </a:solidFill>
                <a:latin typeface="Arial" panose="020B0604020202020204" pitchFamily="34" charset="0"/>
                <a:cs typeface="Arial" panose="020B0604020202020204" pitchFamily="34" charset="0"/>
              </a:rPr>
              <a:t>tailer</a:t>
            </a:r>
            <a:r>
              <a:rPr lang="en-US" dirty="0">
                <a:solidFill>
                  <a:schemeClr val="bg1"/>
                </a:solidFill>
                <a:latin typeface="Arial" panose="020B0604020202020204" pitchFamily="34" charset="0"/>
                <a:cs typeface="Arial" panose="020B0604020202020204" pitchFamily="34" charset="0"/>
              </a:rPr>
              <a:t> of immunity kits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Manufacturers and e tailors of Mask</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Manufactures of PPE kits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Manufacturer of Oxygen cylinders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Portable Oxygen Cylinders manufacturing companies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O2 sensors and meters</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9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92E62-5E28-4112-9E59-AFA63429E451}"/>
              </a:ext>
            </a:extLst>
          </p:cNvPr>
          <p:cNvSpPr/>
          <p:nvPr/>
        </p:nvSpPr>
        <p:spPr>
          <a:xfrm>
            <a:off x="212035" y="291548"/>
            <a:ext cx="8931965" cy="4524315"/>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6. </a:t>
            </a:r>
            <a:r>
              <a:rPr lang="en-US" b="1" dirty="0">
                <a:solidFill>
                  <a:schemeClr val="bg1"/>
                </a:solidFill>
                <a:latin typeface="Arial" panose="020B0604020202020204" pitchFamily="34" charset="0"/>
                <a:cs typeface="Arial" panose="020B0604020202020204" pitchFamily="34" charset="0"/>
              </a:rPr>
              <a:t>Clean Air technology :</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HVAC manufacturers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Mobile indoor disinfectant systems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Air purifiers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Air Filters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UV disinfection systems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7.  Transforming spaces for compliances and protocols :</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Companies providing workstations on hire basis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Companies providing transformation solutions to contactless office space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One-way systems, screens, floor markings and barriers</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Sanitization Tunnels </a:t>
            </a: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Temporary Shelters for </a:t>
            </a:r>
            <a:r>
              <a:rPr lang="en-US" dirty="0" err="1">
                <a:solidFill>
                  <a:schemeClr val="bg1"/>
                </a:solidFill>
                <a:latin typeface="Arial" panose="020B0604020202020204" pitchFamily="34" charset="0"/>
                <a:cs typeface="Arial" panose="020B0604020202020204" pitchFamily="34" charset="0"/>
              </a:rPr>
              <a:t>Covid</a:t>
            </a:r>
            <a:r>
              <a:rPr lang="en-US" dirty="0">
                <a:solidFill>
                  <a:schemeClr val="bg1"/>
                </a:solidFill>
                <a:latin typeface="Arial" panose="020B0604020202020204" pitchFamily="34" charset="0"/>
                <a:cs typeface="Arial" panose="020B0604020202020204" pitchFamily="34" charset="0"/>
              </a:rPr>
              <a:t> Care </a:t>
            </a: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98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29B9-873F-4EC0-8152-34F418665AEE}"/>
              </a:ext>
            </a:extLst>
          </p:cNvPr>
          <p:cNvSpPr>
            <a:spLocks noGrp="1"/>
          </p:cNvSpPr>
          <p:nvPr>
            <p:ph type="title"/>
          </p:nvPr>
        </p:nvSpPr>
        <p:spPr>
          <a:xfrm>
            <a:off x="838200" y="132523"/>
            <a:ext cx="10515600" cy="675861"/>
          </a:xfrm>
        </p:spPr>
        <p:txBody>
          <a:bodyPr>
            <a:normAutofit/>
          </a:bodyPr>
          <a:lstStyle/>
          <a:p>
            <a:pPr algn="ctr"/>
            <a:r>
              <a:rPr lang="en-IN" sz="2800" dirty="0">
                <a:solidFill>
                  <a:schemeClr val="bg1"/>
                </a:solidFill>
                <a:latin typeface="Arial" panose="020B0604020202020204" pitchFamily="34" charset="0"/>
                <a:cs typeface="Arial" panose="020B0604020202020204" pitchFamily="34" charset="0"/>
              </a:rPr>
              <a:t>Visitor Profile </a:t>
            </a:r>
          </a:p>
        </p:txBody>
      </p:sp>
      <p:sp>
        <p:nvSpPr>
          <p:cNvPr id="3" name="Content Placeholder 2">
            <a:extLst>
              <a:ext uri="{FF2B5EF4-FFF2-40B4-BE49-F238E27FC236}">
                <a16:creationId xmlns:a16="http://schemas.microsoft.com/office/drawing/2014/main" id="{DCCFF9A9-68E7-4C55-86AF-BB1912236037}"/>
              </a:ext>
            </a:extLst>
          </p:cNvPr>
          <p:cNvSpPr>
            <a:spLocks noGrp="1"/>
          </p:cNvSpPr>
          <p:nvPr>
            <p:ph idx="1"/>
          </p:nvPr>
        </p:nvSpPr>
        <p:spPr>
          <a:xfrm>
            <a:off x="265043" y="808384"/>
            <a:ext cx="11256397" cy="6049616"/>
          </a:xfrm>
        </p:spPr>
        <p:txBody>
          <a:bodyPr>
            <a:normAutofit fontScale="85000" lnSpcReduction="20000"/>
          </a:bodyPr>
          <a:lstStyle/>
          <a:p>
            <a:pPr>
              <a:lnSpc>
                <a:spcPct val="150000"/>
              </a:lnSpc>
              <a:spcBef>
                <a:spcPts val="600"/>
              </a:spcBef>
            </a:pPr>
            <a:r>
              <a:rPr lang="en-US" sz="1800" dirty="0">
                <a:solidFill>
                  <a:schemeClr val="bg1"/>
                </a:solidFill>
                <a:latin typeface="Arial" panose="020B0604020202020204" pitchFamily="34" charset="0"/>
                <a:cs typeface="Arial" panose="020B0604020202020204" pitchFamily="34" charset="0"/>
              </a:rPr>
              <a:t>All Corporates </a:t>
            </a:r>
          </a:p>
          <a:p>
            <a:pPr>
              <a:lnSpc>
                <a:spcPct val="150000"/>
              </a:lnSpc>
              <a:spcBef>
                <a:spcPts val="600"/>
              </a:spcBef>
            </a:pPr>
            <a:r>
              <a:rPr lang="en-US" sz="1800" dirty="0">
                <a:solidFill>
                  <a:schemeClr val="bg1"/>
                </a:solidFill>
                <a:latin typeface="Arial" panose="020B0604020202020204" pitchFamily="34" charset="0"/>
                <a:cs typeface="Arial" panose="020B0604020202020204" pitchFamily="34" charset="0"/>
              </a:rPr>
              <a:t>Hotels </a:t>
            </a:r>
          </a:p>
          <a:p>
            <a:pPr>
              <a:lnSpc>
                <a:spcPct val="150000"/>
              </a:lnSpc>
              <a:spcBef>
                <a:spcPts val="600"/>
              </a:spcBef>
            </a:pPr>
            <a:r>
              <a:rPr lang="en-US" sz="1800" dirty="0">
                <a:solidFill>
                  <a:schemeClr val="bg1"/>
                </a:solidFill>
                <a:latin typeface="Arial" panose="020B0604020202020204" pitchFamily="34" charset="0"/>
                <a:cs typeface="Arial" panose="020B0604020202020204" pitchFamily="34" charset="0"/>
              </a:rPr>
              <a:t>Mall Management / Owners </a:t>
            </a:r>
          </a:p>
          <a:p>
            <a:pPr>
              <a:lnSpc>
                <a:spcPct val="150000"/>
              </a:lnSpc>
              <a:spcBef>
                <a:spcPts val="600"/>
              </a:spcBef>
            </a:pPr>
            <a:r>
              <a:rPr lang="en-US" sz="1800" dirty="0">
                <a:solidFill>
                  <a:schemeClr val="bg1"/>
                </a:solidFill>
                <a:latin typeface="Arial" panose="020B0604020202020204" pitchFamily="34" charset="0"/>
                <a:cs typeface="Arial" panose="020B0604020202020204" pitchFamily="34" charset="0"/>
              </a:rPr>
              <a:t>Resident Welfare Societies  </a:t>
            </a:r>
          </a:p>
          <a:p>
            <a:pPr>
              <a:lnSpc>
                <a:spcPct val="150000"/>
              </a:lnSpc>
              <a:spcBef>
                <a:spcPts val="600"/>
              </a:spcBef>
            </a:pPr>
            <a:r>
              <a:rPr lang="en-US" sz="1800" dirty="0">
                <a:solidFill>
                  <a:schemeClr val="bg1"/>
                </a:solidFill>
                <a:latin typeface="Arial" panose="020B0604020202020204" pitchFamily="34" charset="0"/>
                <a:cs typeface="Arial" panose="020B0604020202020204" pitchFamily="34" charset="0"/>
              </a:rPr>
              <a:t>Manufacturing Industry </a:t>
            </a:r>
          </a:p>
          <a:p>
            <a:pPr>
              <a:lnSpc>
                <a:spcPct val="150000"/>
              </a:lnSpc>
              <a:spcBef>
                <a:spcPts val="600"/>
              </a:spcBef>
            </a:pPr>
            <a:r>
              <a:rPr lang="en-US" sz="1800" dirty="0">
                <a:solidFill>
                  <a:schemeClr val="bg1"/>
                </a:solidFill>
                <a:latin typeface="Arial" panose="020B0604020202020204" pitchFamily="34" charset="0"/>
                <a:cs typeface="Arial" panose="020B0604020202020204" pitchFamily="34" charset="0"/>
              </a:rPr>
              <a:t>Schools &amp; College managements, educational institutions, training </a:t>
            </a:r>
            <a:r>
              <a:rPr lang="en-US" sz="1800" dirty="0" err="1">
                <a:solidFill>
                  <a:schemeClr val="bg1"/>
                </a:solidFill>
                <a:latin typeface="Arial" panose="020B0604020202020204" pitchFamily="34" charset="0"/>
                <a:cs typeface="Arial" panose="020B0604020202020204" pitchFamily="34" charset="0"/>
              </a:rPr>
              <a:t>centres</a:t>
            </a:r>
            <a:r>
              <a:rPr lang="en-US" sz="1800" dirty="0">
                <a:solidFill>
                  <a:schemeClr val="bg1"/>
                </a:solidFill>
                <a:latin typeface="Arial" panose="020B0604020202020204" pitchFamily="34" charset="0"/>
                <a:cs typeface="Arial" panose="020B0604020202020204" pitchFamily="34" charset="0"/>
              </a:rPr>
              <a:t>, </a:t>
            </a:r>
            <a:r>
              <a:rPr lang="en-US" sz="1800" dirty="0" err="1">
                <a:solidFill>
                  <a:schemeClr val="bg1"/>
                </a:solidFill>
                <a:latin typeface="Arial" panose="020B0604020202020204" pitchFamily="34" charset="0"/>
                <a:cs typeface="Arial" panose="020B0604020202020204" pitchFamily="34" charset="0"/>
              </a:rPr>
              <a:t>etc</a:t>
            </a:r>
            <a:r>
              <a:rPr lang="en-US" sz="1800" dirty="0">
                <a:solidFill>
                  <a:schemeClr val="bg1"/>
                </a:solidFill>
                <a:latin typeface="Arial" panose="020B0604020202020204" pitchFamily="34" charset="0"/>
                <a:cs typeface="Arial" panose="020B0604020202020204" pitchFamily="34" charset="0"/>
              </a:rPr>
              <a:t> – Education department </a:t>
            </a:r>
          </a:p>
          <a:p>
            <a:pPr>
              <a:lnSpc>
                <a:spcPct val="150000"/>
              </a:lnSpc>
              <a:spcBef>
                <a:spcPts val="600"/>
              </a:spcBef>
            </a:pPr>
            <a:r>
              <a:rPr lang="en-US" sz="1800" dirty="0">
                <a:solidFill>
                  <a:schemeClr val="bg1"/>
                </a:solidFill>
                <a:latin typeface="Arial" panose="020B0604020202020204" pitchFamily="34" charset="0"/>
                <a:cs typeface="Arial" panose="020B0604020202020204" pitchFamily="34" charset="0"/>
              </a:rPr>
              <a:t>Hospitals –</a:t>
            </a:r>
          </a:p>
          <a:p>
            <a:pPr>
              <a:lnSpc>
                <a:spcPct val="150000"/>
              </a:lnSpc>
              <a:spcBef>
                <a:spcPts val="600"/>
              </a:spcBef>
            </a:pPr>
            <a:r>
              <a:rPr lang="en-US" sz="1800" dirty="0">
                <a:solidFill>
                  <a:schemeClr val="bg1"/>
                </a:solidFill>
                <a:latin typeface="Arial" panose="020B0604020202020204" pitchFamily="34" charset="0"/>
                <a:cs typeface="Arial" panose="020B0604020202020204" pitchFamily="34" charset="0"/>
              </a:rPr>
              <a:t>Market Complex Associations  </a:t>
            </a:r>
          </a:p>
          <a:p>
            <a:pPr>
              <a:lnSpc>
                <a:spcPct val="150000"/>
              </a:lnSpc>
              <a:spcBef>
                <a:spcPts val="600"/>
              </a:spcBef>
            </a:pPr>
            <a:r>
              <a:rPr lang="en-US" sz="1800" dirty="0">
                <a:solidFill>
                  <a:schemeClr val="bg1"/>
                </a:solidFill>
                <a:latin typeface="Arial" panose="020B0604020202020204" pitchFamily="34" charset="0"/>
                <a:cs typeface="Arial" panose="020B0604020202020204" pitchFamily="34" charset="0"/>
              </a:rPr>
              <a:t>Event Companies </a:t>
            </a:r>
          </a:p>
          <a:p>
            <a:pPr>
              <a:lnSpc>
                <a:spcPct val="150000"/>
              </a:lnSpc>
              <a:spcBef>
                <a:spcPts val="600"/>
              </a:spcBef>
            </a:pPr>
            <a:r>
              <a:rPr lang="en-US" sz="1800" dirty="0">
                <a:solidFill>
                  <a:schemeClr val="bg1"/>
                </a:solidFill>
                <a:latin typeface="Arial" panose="020B0604020202020204" pitchFamily="34" charset="0"/>
                <a:cs typeface="Arial" panose="020B0604020202020204" pitchFamily="34" charset="0"/>
              </a:rPr>
              <a:t>Builders </a:t>
            </a:r>
          </a:p>
          <a:p>
            <a:pPr>
              <a:lnSpc>
                <a:spcPct val="150000"/>
              </a:lnSpc>
              <a:spcBef>
                <a:spcPts val="600"/>
              </a:spcBef>
            </a:pPr>
            <a:r>
              <a:rPr lang="en-US" sz="1800" dirty="0">
                <a:solidFill>
                  <a:schemeClr val="bg1"/>
                </a:solidFill>
                <a:latin typeface="Arial" panose="020B0604020202020204" pitchFamily="34" charset="0"/>
                <a:cs typeface="Arial" panose="020B0604020202020204" pitchFamily="34" charset="0"/>
              </a:rPr>
              <a:t>Multiplex owners</a:t>
            </a:r>
          </a:p>
          <a:p>
            <a:pPr>
              <a:lnSpc>
                <a:spcPct val="150000"/>
              </a:lnSpc>
            </a:pPr>
            <a:r>
              <a:rPr lang="en-US" sz="1800" dirty="0">
                <a:solidFill>
                  <a:schemeClr val="bg1"/>
                </a:solidFill>
                <a:latin typeface="Arial" panose="020B0604020202020204" pitchFamily="34" charset="0"/>
                <a:cs typeface="Arial" panose="020B0604020202020204" pitchFamily="34" charset="0"/>
              </a:rPr>
              <a:t>Restaurant owner</a:t>
            </a:r>
          </a:p>
          <a:p>
            <a:pPr>
              <a:lnSpc>
                <a:spcPct val="150000"/>
              </a:lnSpc>
            </a:pPr>
            <a:r>
              <a:rPr lang="en-US" sz="1800" dirty="0">
                <a:solidFill>
                  <a:schemeClr val="bg1"/>
                </a:solidFill>
                <a:latin typeface="Arial" panose="020B0604020202020204" pitchFamily="34" charset="0"/>
                <a:cs typeface="Arial" panose="020B0604020202020204" pitchFamily="34" charset="0"/>
              </a:rPr>
              <a:t>Airlines, Railways, Metro, Travel agencies, travel aggregators </a:t>
            </a:r>
          </a:p>
          <a:p>
            <a:pPr>
              <a:lnSpc>
                <a:spcPct val="150000"/>
              </a:lnSpc>
            </a:pPr>
            <a:r>
              <a:rPr lang="en-US" sz="1800" dirty="0">
                <a:solidFill>
                  <a:schemeClr val="bg1"/>
                </a:solidFill>
                <a:latin typeface="Arial" panose="020B0604020202020204" pitchFamily="34" charset="0"/>
                <a:cs typeface="Arial" panose="020B0604020202020204" pitchFamily="34" charset="0"/>
              </a:rPr>
              <a:t>Religious institutions &amp; places of worship </a:t>
            </a:r>
          </a:p>
          <a:p>
            <a:pPr>
              <a:lnSpc>
                <a:spcPct val="150000"/>
              </a:lnSpc>
            </a:pPr>
            <a:r>
              <a:rPr lang="en-US" sz="1800" dirty="0">
                <a:solidFill>
                  <a:schemeClr val="bg1"/>
                </a:solidFill>
                <a:latin typeface="Arial" panose="020B0604020202020204" pitchFamily="34" charset="0"/>
                <a:cs typeface="Arial" panose="020B0604020202020204" pitchFamily="34" charset="0"/>
              </a:rPr>
              <a:t>Government departments, Corporations, etc.</a:t>
            </a:r>
          </a:p>
          <a:p>
            <a:pPr>
              <a:lnSpc>
                <a:spcPct val="150000"/>
              </a:lnSpc>
              <a:spcBef>
                <a:spcPts val="600"/>
              </a:spcBef>
            </a:pPr>
            <a:endParaRPr lang="en-US" sz="1800" dirty="0">
              <a:solidFill>
                <a:schemeClr val="bg1"/>
              </a:solidFill>
              <a:latin typeface="Arial" panose="020B0604020202020204" pitchFamily="34" charset="0"/>
              <a:cs typeface="Arial" panose="020B0604020202020204" pitchFamily="34" charset="0"/>
            </a:endParaRPr>
          </a:p>
          <a:p>
            <a:pPr>
              <a:lnSpc>
                <a:spcPct val="150000"/>
              </a:lnSpc>
            </a:pPr>
            <a:endParaRPr lang="en-IN"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55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82A8-181B-488F-9BEE-DCF0C99C468B}"/>
              </a:ext>
            </a:extLst>
          </p:cNvPr>
          <p:cNvSpPr>
            <a:spLocks noGrp="1"/>
          </p:cNvSpPr>
          <p:nvPr>
            <p:ph type="title"/>
          </p:nvPr>
        </p:nvSpPr>
        <p:spPr>
          <a:xfrm>
            <a:off x="609600" y="365125"/>
            <a:ext cx="10515600" cy="747395"/>
          </a:xfrm>
        </p:spPr>
        <p:txBody>
          <a:bodyPr>
            <a:normAutofit fontScale="90000"/>
          </a:bodyPr>
          <a:lstStyle/>
          <a:p>
            <a:pPr algn="ctr"/>
            <a:r>
              <a:rPr lang="en-IN" dirty="0">
                <a:solidFill>
                  <a:schemeClr val="bg1"/>
                </a:solidFill>
                <a:latin typeface="Arial" panose="020B0604020202020204" pitchFamily="34" charset="0"/>
                <a:cs typeface="Arial" panose="020B0604020202020204" pitchFamily="34" charset="0"/>
              </a:rPr>
              <a:t>KEY ADVANTAGES </a:t>
            </a:r>
            <a:br>
              <a:rPr lang="en-IN" dirty="0">
                <a:solidFill>
                  <a:schemeClr val="bg1"/>
                </a:solidFill>
                <a:latin typeface="Arial" panose="020B0604020202020204" pitchFamily="34" charset="0"/>
                <a:cs typeface="Arial" panose="020B0604020202020204" pitchFamily="34" charset="0"/>
              </a:rPr>
            </a:br>
            <a:endParaRPr lang="en-IN"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FB725A9-80A9-407A-B15A-0AAC41783D85}"/>
              </a:ext>
            </a:extLst>
          </p:cNvPr>
          <p:cNvSpPr>
            <a:spLocks noGrp="1"/>
          </p:cNvSpPr>
          <p:nvPr>
            <p:ph idx="1"/>
          </p:nvPr>
        </p:nvSpPr>
        <p:spPr>
          <a:xfrm>
            <a:off x="335280" y="899159"/>
            <a:ext cx="11521440" cy="5775961"/>
          </a:xfrm>
        </p:spPr>
        <p:txBody>
          <a:bodyPr>
            <a:normAutofit lnSpcReduction="10000"/>
          </a:bodyPr>
          <a:lstStyle/>
          <a:p>
            <a:pPr>
              <a:lnSpc>
                <a:spcPct val="170000"/>
              </a:lnSpc>
            </a:pPr>
            <a:r>
              <a:rPr lang="en-US" sz="1800" dirty="0">
                <a:solidFill>
                  <a:schemeClr val="bg1"/>
                </a:solidFill>
                <a:latin typeface="Arial" panose="020B0604020202020204" pitchFamily="34" charset="0"/>
                <a:cs typeface="Arial" panose="020B0604020202020204" pitchFamily="34" charset="0"/>
              </a:rPr>
              <a:t>Products &amp; services displayed in one platform for resuming work and staying safe during and after COVID-19</a:t>
            </a:r>
          </a:p>
          <a:p>
            <a:pPr>
              <a:lnSpc>
                <a:spcPct val="170000"/>
              </a:lnSpc>
            </a:pPr>
            <a:r>
              <a:rPr lang="en-US" sz="1800" dirty="0">
                <a:solidFill>
                  <a:schemeClr val="bg1"/>
                </a:solidFill>
                <a:latin typeface="Arial" panose="020B0604020202020204" pitchFamily="34" charset="0"/>
                <a:cs typeface="Arial" panose="020B0604020202020204" pitchFamily="34" charset="0"/>
              </a:rPr>
              <a:t>Digital presence for 45 days  </a:t>
            </a:r>
          </a:p>
          <a:p>
            <a:pPr>
              <a:lnSpc>
                <a:spcPct val="170000"/>
              </a:lnSpc>
            </a:pPr>
            <a:r>
              <a:rPr lang="en-US" sz="1800" dirty="0">
                <a:solidFill>
                  <a:schemeClr val="bg1"/>
                </a:solidFill>
                <a:latin typeface="Arial" panose="020B0604020202020204" pitchFamily="34" charset="0"/>
                <a:cs typeface="Arial" panose="020B0604020202020204" pitchFamily="34" charset="0"/>
              </a:rPr>
              <a:t>National Reach</a:t>
            </a:r>
          </a:p>
          <a:p>
            <a:pPr>
              <a:lnSpc>
                <a:spcPct val="170000"/>
              </a:lnSpc>
            </a:pPr>
            <a:r>
              <a:rPr lang="en-US" sz="1800" dirty="0">
                <a:solidFill>
                  <a:schemeClr val="bg1"/>
                </a:solidFill>
                <a:latin typeface="Arial" panose="020B0604020202020204" pitchFamily="34" charset="0"/>
                <a:cs typeface="Arial" panose="020B0604020202020204" pitchFamily="34" charset="0"/>
              </a:rPr>
              <a:t>Robust Promotions amongst CII member companies, Indian Industry, and other sectoral databases.</a:t>
            </a:r>
          </a:p>
          <a:p>
            <a:pPr>
              <a:lnSpc>
                <a:spcPct val="170000"/>
              </a:lnSpc>
            </a:pPr>
            <a:r>
              <a:rPr lang="en-US" sz="1800" dirty="0">
                <a:solidFill>
                  <a:schemeClr val="bg1"/>
                </a:solidFill>
                <a:latin typeface="Arial" panose="020B0604020202020204" pitchFamily="34" charset="0"/>
                <a:cs typeface="Arial" panose="020B0604020202020204" pitchFamily="34" charset="0"/>
              </a:rPr>
              <a:t>Evaluate ROI, flexibility in timing and convenience to customers</a:t>
            </a:r>
          </a:p>
          <a:p>
            <a:pPr>
              <a:lnSpc>
                <a:spcPct val="170000"/>
              </a:lnSpc>
            </a:pPr>
            <a:r>
              <a:rPr lang="en-US" sz="1800" dirty="0">
                <a:solidFill>
                  <a:schemeClr val="bg1"/>
                </a:solidFill>
                <a:latin typeface="Arial" panose="020B0604020202020204" pitchFamily="34" charset="0"/>
                <a:cs typeface="Arial" panose="020B0604020202020204" pitchFamily="34" charset="0"/>
              </a:rPr>
              <a:t>B2B engagement on creating safe workspaces</a:t>
            </a:r>
          </a:p>
          <a:p>
            <a:pPr>
              <a:lnSpc>
                <a:spcPct val="170000"/>
              </a:lnSpc>
            </a:pPr>
            <a:r>
              <a:rPr lang="en-US" sz="1800" dirty="0">
                <a:solidFill>
                  <a:schemeClr val="bg1"/>
                </a:solidFill>
                <a:latin typeface="Arial" panose="020B0604020202020204" pitchFamily="34" charset="0"/>
                <a:cs typeface="Arial" panose="020B0604020202020204" pitchFamily="34" charset="0"/>
              </a:rPr>
              <a:t>Immunity Boosting kits to for personal wellbeing </a:t>
            </a:r>
          </a:p>
          <a:p>
            <a:pPr>
              <a:lnSpc>
                <a:spcPct val="170000"/>
              </a:lnSpc>
            </a:pPr>
            <a:r>
              <a:rPr lang="en-US" sz="1800" dirty="0">
                <a:solidFill>
                  <a:schemeClr val="bg1"/>
                </a:solidFill>
                <a:latin typeface="Arial" panose="020B0604020202020204" pitchFamily="34" charset="0"/>
                <a:cs typeface="Arial" panose="020B0604020202020204" pitchFamily="34" charset="0"/>
              </a:rPr>
              <a:t>Listen live to experts on Protocols for </a:t>
            </a:r>
            <a:r>
              <a:rPr lang="en-US" sz="1800" dirty="0" err="1">
                <a:solidFill>
                  <a:schemeClr val="bg1"/>
                </a:solidFill>
                <a:latin typeface="Arial" panose="020B0604020202020204" pitchFamily="34" charset="0"/>
                <a:cs typeface="Arial" panose="020B0604020202020204" pitchFamily="34" charset="0"/>
              </a:rPr>
              <a:t>Covid</a:t>
            </a:r>
            <a:r>
              <a:rPr lang="en-US" sz="1800" dirty="0">
                <a:solidFill>
                  <a:schemeClr val="bg1"/>
                </a:solidFill>
                <a:latin typeface="Arial" panose="020B0604020202020204" pitchFamily="34" charset="0"/>
                <a:cs typeface="Arial" panose="020B0604020202020204" pitchFamily="34" charset="0"/>
              </a:rPr>
              <a:t> 19</a:t>
            </a:r>
          </a:p>
          <a:p>
            <a:pPr>
              <a:lnSpc>
                <a:spcPct val="170000"/>
              </a:lnSpc>
            </a:pPr>
            <a:r>
              <a:rPr lang="en-US" sz="1800" dirty="0">
                <a:solidFill>
                  <a:schemeClr val="bg1"/>
                </a:solidFill>
                <a:latin typeface="Arial" panose="020B0604020202020204" pitchFamily="34" charset="0"/>
                <a:cs typeface="Arial" panose="020B0604020202020204" pitchFamily="34" charset="0"/>
              </a:rPr>
              <a:t>Conference(s) on Technological Advancement and transformation of living spaces </a:t>
            </a:r>
          </a:p>
          <a:p>
            <a:pPr>
              <a:lnSpc>
                <a:spcPct val="170000"/>
              </a:lnSpc>
            </a:pPr>
            <a:r>
              <a:rPr lang="en-US" sz="1800" dirty="0">
                <a:solidFill>
                  <a:schemeClr val="bg1"/>
                </a:solidFill>
                <a:latin typeface="Arial" panose="020B0604020202020204" pitchFamily="34" charset="0"/>
                <a:cs typeface="Arial" panose="020B0604020202020204" pitchFamily="34" charset="0"/>
              </a:rPr>
              <a:t>Solutions on </a:t>
            </a:r>
            <a:r>
              <a:rPr lang="en-US" sz="1800" dirty="0" err="1">
                <a:solidFill>
                  <a:schemeClr val="bg1"/>
                </a:solidFill>
                <a:latin typeface="Arial" panose="020B0604020202020204" pitchFamily="34" charset="0"/>
                <a:cs typeface="Arial" panose="020B0604020202020204" pitchFamily="34" charset="0"/>
              </a:rPr>
              <a:t>sanitisations</a:t>
            </a:r>
            <a:r>
              <a:rPr lang="en-US" sz="1800" dirty="0">
                <a:solidFill>
                  <a:schemeClr val="bg1"/>
                </a:solidFill>
                <a:latin typeface="Arial" panose="020B0604020202020204" pitchFamily="34" charset="0"/>
                <a:cs typeface="Arial" panose="020B0604020202020204" pitchFamily="34" charset="0"/>
              </a:rPr>
              <a:t> for Industry, Office and household </a:t>
            </a:r>
          </a:p>
          <a:p>
            <a:pPr>
              <a:lnSpc>
                <a:spcPct val="170000"/>
              </a:lnSpc>
            </a:pPr>
            <a:endParaRPr lang="en-IN"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979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005983-311D-4068-B367-39E38EC277E3}"/>
              </a:ext>
            </a:extLst>
          </p:cNvPr>
          <p:cNvSpPr/>
          <p:nvPr/>
        </p:nvSpPr>
        <p:spPr>
          <a:xfrm>
            <a:off x="190499" y="1671949"/>
            <a:ext cx="11820525" cy="2544992"/>
          </a:xfrm>
          <a:prstGeom prst="rect">
            <a:avLst/>
          </a:prstGeom>
        </p:spPr>
        <p:txBody>
          <a:bodyPr wrap="square">
            <a:spAutoFit/>
          </a:bodyPr>
          <a:lstStyle/>
          <a:p>
            <a:pPr algn="ctr">
              <a:lnSpc>
                <a:spcPct val="115000"/>
              </a:lnSpc>
              <a:spcAft>
                <a:spcPts val="0"/>
              </a:spcAft>
            </a:pPr>
            <a:r>
              <a:rPr lang="en-US" sz="7200" b="1" dirty="0">
                <a:solidFill>
                  <a:schemeClr val="bg1"/>
                </a:solidFill>
                <a:latin typeface="Algerian" panose="04020705040A02060702" pitchFamily="82" charset="0"/>
                <a:ea typeface="Calibri" panose="020F0502020204030204" pitchFamily="34" charset="0"/>
                <a:cs typeface="Arial" panose="020B0604020202020204" pitchFamily="34" charset="0"/>
              </a:rPr>
              <a:t>SPONSORSHIP &amp; exhibition package</a:t>
            </a:r>
            <a:endParaRPr lang="en-IN" sz="7200" dirty="0">
              <a:solidFill>
                <a:schemeClr val="bg1"/>
              </a:solidFill>
              <a:latin typeface="Algerian" panose="04020705040A02060702" pitchFamily="82" charset="0"/>
              <a:ea typeface="Calibri" panose="020F050202020403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6FBF55D5-E79D-40BD-915E-1A6D97561C69}"/>
              </a:ext>
            </a:extLst>
          </p:cNvPr>
          <p:cNvCxnSpPr/>
          <p:nvPr/>
        </p:nvCxnSpPr>
        <p:spPr>
          <a:xfrm>
            <a:off x="-3" y="3114675"/>
            <a:ext cx="12192000"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20C6F13-2663-4229-9FEF-B2AFF366E846}"/>
              </a:ext>
            </a:extLst>
          </p:cNvPr>
          <p:cNvGrpSpPr/>
          <p:nvPr/>
        </p:nvGrpSpPr>
        <p:grpSpPr>
          <a:xfrm>
            <a:off x="0" y="6534150"/>
            <a:ext cx="12192000" cy="309757"/>
            <a:chOff x="0" y="6534150"/>
            <a:chExt cx="12192000" cy="309757"/>
          </a:xfrm>
        </p:grpSpPr>
        <p:cxnSp>
          <p:nvCxnSpPr>
            <p:cNvPr id="12" name="Straight Connector 11">
              <a:extLst>
                <a:ext uri="{FF2B5EF4-FFF2-40B4-BE49-F238E27FC236}">
                  <a16:creationId xmlns:a16="http://schemas.microsoft.com/office/drawing/2014/main" id="{DCC6EC27-5494-467A-9DF3-BF32C8E7AF02}"/>
                </a:ext>
              </a:extLst>
            </p:cNvPr>
            <p:cNvCxnSpPr/>
            <p:nvPr/>
          </p:nvCxnSpPr>
          <p:spPr>
            <a:xfrm>
              <a:off x="0" y="6534150"/>
              <a:ext cx="12192000"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49C824-F18B-45FE-9BE4-628A45BD62DF}"/>
                </a:ext>
              </a:extLst>
            </p:cNvPr>
            <p:cNvSpPr/>
            <p:nvPr/>
          </p:nvSpPr>
          <p:spPr>
            <a:xfrm>
              <a:off x="190499" y="6597686"/>
              <a:ext cx="11820525" cy="246221"/>
            </a:xfrm>
            <a:prstGeom prst="rect">
              <a:avLst/>
            </a:prstGeom>
          </p:spPr>
          <p:txBody>
            <a:bodyPr wrap="square">
              <a:spAutoFit/>
            </a:bodyPr>
            <a:lstStyle/>
            <a:p>
              <a:endParaRPr lang="en-IN" sz="10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08055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984</Words>
  <Application>Microsoft Office PowerPoint</Application>
  <PresentationFormat>Widescreen</PresentationFormat>
  <Paragraphs>276</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Algerian</vt:lpstr>
      <vt:lpstr>Arial</vt:lpstr>
      <vt:lpstr>Calibri</vt:lpstr>
      <vt:lpstr>Calibri Light</vt:lpstr>
      <vt:lpstr>Georgia Pro Semibold</vt:lpstr>
      <vt:lpstr>Times New Roman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Visitor Profile </vt:lpstr>
      <vt:lpstr>KEY ADVANTAGES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 Sharma</dc:creator>
  <cp:lastModifiedBy>Bharat Jain</cp:lastModifiedBy>
  <cp:revision>6</cp:revision>
  <dcterms:created xsi:type="dcterms:W3CDTF">2020-07-15T17:12:08Z</dcterms:created>
  <dcterms:modified xsi:type="dcterms:W3CDTF">2020-07-20T08:42:32Z</dcterms:modified>
</cp:coreProperties>
</file>